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5"/>
  </p:notesMasterIdLst>
  <p:handoutMasterIdLst>
    <p:handoutMasterId r:id="rId24"/>
  </p:handoutMasterIdLst>
  <p:sldIdLst>
    <p:sldId id="257" r:id="rId4"/>
    <p:sldId id="258" r:id="rId6"/>
    <p:sldId id="259" r:id="rId7"/>
    <p:sldId id="260" r:id="rId8"/>
    <p:sldId id="263" r:id="rId9"/>
    <p:sldId id="264" r:id="rId10"/>
    <p:sldId id="265" r:id="rId11"/>
    <p:sldId id="267" r:id="rId12"/>
    <p:sldId id="268" r:id="rId13"/>
    <p:sldId id="277" r:id="rId14"/>
    <p:sldId id="280" r:id="rId15"/>
    <p:sldId id="279" r:id="rId16"/>
    <p:sldId id="281" r:id="rId17"/>
    <p:sldId id="282" r:id="rId18"/>
    <p:sldId id="283" r:id="rId19"/>
    <p:sldId id="271" r:id="rId20"/>
    <p:sldId id="272" r:id="rId21"/>
    <p:sldId id="286" r:id="rId22"/>
    <p:sldId id="275" r:id="rId23"/>
  </p:sldIdLst>
  <p:sldSz cx="12192000" cy="6858000"/>
  <p:notesSz cx="6858000" cy="9144000"/>
  <p:custDataLst>
    <p:tags r:id="rId2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38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8" Type="http://schemas.openxmlformats.org/officeDocument/2006/relationships/tags" Target="tags/tag229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handoutMaster" Target="handoutMasters/handoutMaster1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9" Type="http://schemas.openxmlformats.org/officeDocument/2006/relationships/tags" Target="../tags/tag69.xml"/><Relationship Id="rId8" Type="http://schemas.openxmlformats.org/officeDocument/2006/relationships/tags" Target="../tags/tag68.xml"/><Relationship Id="rId7" Type="http://schemas.openxmlformats.org/officeDocument/2006/relationships/tags" Target="../tags/tag67.xml"/><Relationship Id="rId6" Type="http://schemas.openxmlformats.org/officeDocument/2006/relationships/tags" Target="../tags/tag66.xml"/><Relationship Id="rId5" Type="http://schemas.openxmlformats.org/officeDocument/2006/relationships/tags" Target="../tags/tag65.xml"/><Relationship Id="rId4" Type="http://schemas.openxmlformats.org/officeDocument/2006/relationships/tags" Target="../tags/tag64.xml"/><Relationship Id="rId3" Type="http://schemas.openxmlformats.org/officeDocument/2006/relationships/image" Target="../media/image1.png"/><Relationship Id="rId2" Type="http://schemas.openxmlformats.org/officeDocument/2006/relationships/tags" Target="../tags/tag63.xml"/><Relationship Id="rId10" Type="http://schemas.openxmlformats.org/officeDocument/2006/relationships/tags" Target="../tags/tag70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77.xml"/><Relationship Id="rId8" Type="http://schemas.openxmlformats.org/officeDocument/2006/relationships/tags" Target="../tags/tag76.xml"/><Relationship Id="rId7" Type="http://schemas.openxmlformats.org/officeDocument/2006/relationships/tags" Target="../tags/tag75.xml"/><Relationship Id="rId6" Type="http://schemas.openxmlformats.org/officeDocument/2006/relationships/tags" Target="../tags/tag74.xml"/><Relationship Id="rId5" Type="http://schemas.openxmlformats.org/officeDocument/2006/relationships/tags" Target="../tags/tag73.xml"/><Relationship Id="rId4" Type="http://schemas.openxmlformats.org/officeDocument/2006/relationships/tags" Target="../tags/tag72.xml"/><Relationship Id="rId3" Type="http://schemas.openxmlformats.org/officeDocument/2006/relationships/image" Target="../media/image2.jpeg"/><Relationship Id="rId2" Type="http://schemas.openxmlformats.org/officeDocument/2006/relationships/tags" Target="../tags/tag71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9" Type="http://schemas.openxmlformats.org/officeDocument/2006/relationships/tags" Target="../tags/tag84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image" Target="../media/image3.png"/><Relationship Id="rId2" Type="http://schemas.openxmlformats.org/officeDocument/2006/relationships/tags" Target="../tags/tag78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90.xml"/><Relationship Id="rId7" Type="http://schemas.openxmlformats.org/officeDocument/2006/relationships/tags" Target="../tags/tag89.xml"/><Relationship Id="rId6" Type="http://schemas.openxmlformats.org/officeDocument/2006/relationships/tags" Target="../tags/tag88.xml"/><Relationship Id="rId5" Type="http://schemas.openxmlformats.org/officeDocument/2006/relationships/tags" Target="../tags/tag87.xml"/><Relationship Id="rId4" Type="http://schemas.openxmlformats.org/officeDocument/2006/relationships/tags" Target="../tags/tag86.xml"/><Relationship Id="rId3" Type="http://schemas.openxmlformats.org/officeDocument/2006/relationships/image" Target="../media/image1.png"/><Relationship Id="rId2" Type="http://schemas.openxmlformats.org/officeDocument/2006/relationships/tags" Target="../tags/tag85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97.xml"/><Relationship Id="rId8" Type="http://schemas.openxmlformats.org/officeDocument/2006/relationships/tags" Target="../tags/tag96.xml"/><Relationship Id="rId7" Type="http://schemas.openxmlformats.org/officeDocument/2006/relationships/tags" Target="../tags/tag95.xml"/><Relationship Id="rId6" Type="http://schemas.openxmlformats.org/officeDocument/2006/relationships/tags" Target="../tags/tag94.xml"/><Relationship Id="rId5" Type="http://schemas.openxmlformats.org/officeDocument/2006/relationships/tags" Target="../tags/tag93.xml"/><Relationship Id="rId4" Type="http://schemas.openxmlformats.org/officeDocument/2006/relationships/tags" Target="../tags/tag92.xml"/><Relationship Id="rId3" Type="http://schemas.openxmlformats.org/officeDocument/2006/relationships/image" Target="../media/image2.jpeg"/><Relationship Id="rId2" Type="http://schemas.openxmlformats.org/officeDocument/2006/relationships/tags" Target="../tags/tag91.xml"/><Relationship Id="rId10" Type="http://schemas.openxmlformats.org/officeDocument/2006/relationships/tags" Target="../tags/tag98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05.xml"/><Relationship Id="rId8" Type="http://schemas.openxmlformats.org/officeDocument/2006/relationships/tags" Target="../tags/tag104.xml"/><Relationship Id="rId7" Type="http://schemas.openxmlformats.org/officeDocument/2006/relationships/tags" Target="../tags/tag103.xml"/><Relationship Id="rId6" Type="http://schemas.openxmlformats.org/officeDocument/2006/relationships/tags" Target="../tags/tag102.xml"/><Relationship Id="rId5" Type="http://schemas.openxmlformats.org/officeDocument/2006/relationships/tags" Target="../tags/tag101.xml"/><Relationship Id="rId4" Type="http://schemas.openxmlformats.org/officeDocument/2006/relationships/tags" Target="../tags/tag100.xml"/><Relationship Id="rId3" Type="http://schemas.openxmlformats.org/officeDocument/2006/relationships/image" Target="../media/image2.jpeg"/><Relationship Id="rId2" Type="http://schemas.openxmlformats.org/officeDocument/2006/relationships/tags" Target="../tags/tag99.xml"/><Relationship Id="rId12" Type="http://schemas.openxmlformats.org/officeDocument/2006/relationships/tags" Target="../tags/tag108.xml"/><Relationship Id="rId11" Type="http://schemas.openxmlformats.org/officeDocument/2006/relationships/tags" Target="../tags/tag107.xml"/><Relationship Id="rId10" Type="http://schemas.openxmlformats.org/officeDocument/2006/relationships/tags" Target="../tags/tag106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tags" Target="../tags/tag114.xml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image" Target="../media/image2.jpeg"/><Relationship Id="rId2" Type="http://schemas.openxmlformats.org/officeDocument/2006/relationships/tags" Target="../tags/tag109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tags" Target="../tags/tag118.xml"/><Relationship Id="rId5" Type="http://schemas.openxmlformats.org/officeDocument/2006/relationships/tags" Target="../tags/tag117.xml"/><Relationship Id="rId4" Type="http://schemas.openxmlformats.org/officeDocument/2006/relationships/tags" Target="../tags/tag116.xml"/><Relationship Id="rId3" Type="http://schemas.openxmlformats.org/officeDocument/2006/relationships/image" Target="../media/image2.jpeg"/><Relationship Id="rId2" Type="http://schemas.openxmlformats.org/officeDocument/2006/relationships/tags" Target="../tags/tag115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7" Type="http://schemas.openxmlformats.org/officeDocument/2006/relationships/tags" Target="../tags/tag123.xml"/><Relationship Id="rId6" Type="http://schemas.openxmlformats.org/officeDocument/2006/relationships/tags" Target="../tags/tag122.xml"/><Relationship Id="rId5" Type="http://schemas.openxmlformats.org/officeDocument/2006/relationships/tags" Target="../tags/tag121.xml"/><Relationship Id="rId4" Type="http://schemas.openxmlformats.org/officeDocument/2006/relationships/tags" Target="../tags/tag120.xml"/><Relationship Id="rId3" Type="http://schemas.openxmlformats.org/officeDocument/2006/relationships/image" Target="../media/image2.jpeg"/><Relationship Id="rId2" Type="http://schemas.openxmlformats.org/officeDocument/2006/relationships/tags" Target="../tags/tag119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130.xml"/><Relationship Id="rId8" Type="http://schemas.openxmlformats.org/officeDocument/2006/relationships/tags" Target="../tags/tag129.xml"/><Relationship Id="rId7" Type="http://schemas.openxmlformats.org/officeDocument/2006/relationships/tags" Target="../tags/tag128.xml"/><Relationship Id="rId6" Type="http://schemas.openxmlformats.org/officeDocument/2006/relationships/tags" Target="../tags/tag127.xml"/><Relationship Id="rId5" Type="http://schemas.openxmlformats.org/officeDocument/2006/relationships/tags" Target="../tags/tag126.xml"/><Relationship Id="rId4" Type="http://schemas.openxmlformats.org/officeDocument/2006/relationships/tags" Target="../tags/tag125.xml"/><Relationship Id="rId3" Type="http://schemas.openxmlformats.org/officeDocument/2006/relationships/image" Target="../media/image2.jpeg"/><Relationship Id="rId2" Type="http://schemas.openxmlformats.org/officeDocument/2006/relationships/tags" Target="../tags/tag124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37.xml"/><Relationship Id="rId8" Type="http://schemas.openxmlformats.org/officeDocument/2006/relationships/tags" Target="../tags/tag136.xml"/><Relationship Id="rId7" Type="http://schemas.openxmlformats.org/officeDocument/2006/relationships/tags" Target="../tags/tag135.xml"/><Relationship Id="rId6" Type="http://schemas.openxmlformats.org/officeDocument/2006/relationships/tags" Target="../tags/tag134.xml"/><Relationship Id="rId5" Type="http://schemas.openxmlformats.org/officeDocument/2006/relationships/tags" Target="../tags/tag133.xml"/><Relationship Id="rId4" Type="http://schemas.openxmlformats.org/officeDocument/2006/relationships/tags" Target="../tags/tag132.xml"/><Relationship Id="rId3" Type="http://schemas.openxmlformats.org/officeDocument/2006/relationships/image" Target="../media/image3.png"/><Relationship Id="rId2" Type="http://schemas.openxmlformats.org/officeDocument/2006/relationships/tags" Target="../tags/tag131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图片 51" descr="背景图案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77" t="7437" r="25004"/>
          <a:stretch>
            <a:fillRect/>
          </a:stretch>
        </p:blipFill>
        <p:spPr>
          <a:xfrm>
            <a:off x="-5" y="0"/>
            <a:ext cx="12192011" cy="6858000"/>
          </a:xfrm>
          <a:prstGeom prst="rect">
            <a:avLst/>
          </a:prstGeom>
        </p:spPr>
      </p:pic>
      <p:sp>
        <p:nvSpPr>
          <p:cNvPr id="10" name="标题"/>
          <p:cNvSpPr txBox="1">
            <a:spLocks noGrp="1"/>
          </p:cNvSpPr>
          <p:nvPr>
            <p:ph type="title" idx="4" hasCustomPrompt="1"/>
            <p:custDataLst>
              <p:tags r:id="rId4"/>
            </p:custDataLst>
          </p:nvPr>
        </p:nvSpPr>
        <p:spPr>
          <a:xfrm>
            <a:off x="1163955" y="2496185"/>
            <a:ext cx="7683500" cy="1132205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5800" b="1" i="0" u="none" strike="noStrike" kern="1200" cap="none" spc="300" normalizeH="0" baseline="0" noProof="1" dirty="0">
                <a:solidFill>
                  <a:schemeClr val="tx1"/>
                </a:solidFill>
                <a:effectLst>
                  <a:innerShdw dist="12700" dir="16200000">
                    <a:schemeClr val="lt1">
                      <a:alpha val="70000"/>
                    </a:schemeClr>
                  </a:innerShdw>
                </a:effectLst>
                <a:latin typeface="+mj-lt"/>
                <a:ea typeface="+mj-lt"/>
                <a:cs typeface="MiSans" panose="000005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9" name="副标题"/>
          <p:cNvSpPr txBox="1">
            <a:spLocks noGrp="1"/>
          </p:cNvSpPr>
          <p:nvPr>
            <p:ph type="body" idx="3" hasCustomPrompt="1"/>
            <p:custDataLst>
              <p:tags r:id="rId5"/>
            </p:custDataLst>
          </p:nvPr>
        </p:nvSpPr>
        <p:spPr>
          <a:xfrm>
            <a:off x="1163955" y="1983740"/>
            <a:ext cx="7683500" cy="512445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2800" b="1" i="0" u="none" strike="noStrike" kern="1200" cap="none" spc="300" normalizeH="0" baseline="0" noProof="1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</a:gradFill>
                <a:effectLst>
                  <a:innerShdw dist="12700" dir="16200000">
                    <a:schemeClr val="lt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8" name="署名"/>
          <p:cNvSpPr txBox="1">
            <a:spLocks noGrp="1"/>
          </p:cNvSpPr>
          <p:nvPr>
            <p:ph type="body" idx="2"/>
            <p:custDataLst>
              <p:tags r:id="rId6"/>
            </p:custDataLst>
          </p:nvPr>
        </p:nvSpPr>
        <p:spPr>
          <a:xfrm>
            <a:off x="1163955" y="4164965"/>
            <a:ext cx="7683500" cy="42735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1600" b="1" i="0" u="none" strike="noStrike" kern="1200" cap="none" spc="0" normalizeH="0" baseline="0" noProof="1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</a:gradFill>
                <a:effectLst>
                  <a:innerShdw dist="12700" dir="16200000">
                    <a:schemeClr val="lt1">
                      <a:alpha val="70000"/>
                    </a:schemeClr>
                  </a:innerShdw>
                </a:effectLst>
                <a:latin typeface="+mj-lt"/>
                <a:ea typeface="+mj-lt"/>
                <a:cs typeface="MiSans" panose="000005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7"/>
            </p:custDataLst>
          </p:nvPr>
        </p:nvCxnSpPr>
        <p:spPr>
          <a:xfrm>
            <a:off x="1183005" y="3875405"/>
            <a:ext cx="4392000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tx2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1_upscayl_4x_realesrgan-x4plus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正文"/>
          <p:cNvSpPr txBox="1">
            <a:spLocks noGrp="1"/>
          </p:cNvSpPr>
          <p:nvPr>
            <p:ph idx="3"/>
            <p:custDataLst>
              <p:tags r:id="rId4"/>
            </p:custDataLst>
          </p:nvPr>
        </p:nvSpPr>
        <p:spPr>
          <a:xfrm>
            <a:off x="608330" y="1452880"/>
            <a:ext cx="10968990" cy="477647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>
              <a:spcBef>
                <a:spcPts val="1200"/>
              </a:spcBef>
              <a:spcAft>
                <a:spcPts val="0"/>
              </a:spcAft>
            </a:pPr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8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608400" y="588080"/>
            <a:ext cx="10969200" cy="583565"/>
          </a:xfrm>
          <a:prstGeom prst="rect">
            <a:avLst/>
          </a:prstGeom>
          <a:noFill/>
        </p:spPr>
        <p:txBody>
          <a:bodyPr vert="horz" wrap="square" rtlCol="0">
            <a:normAutofit/>
          </a:bodyPr>
          <a:lstStyle>
            <a:defPPr>
              <a:defRPr lang="zh-CN"/>
            </a:defPPr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tx1"/>
                </a:solidFill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6"/>
            </p:custDataLst>
          </p:nvPr>
        </p:nvCxnSpPr>
        <p:spPr>
          <a:xfrm flipH="1">
            <a:off x="4266966" y="1249129"/>
            <a:ext cx="3773638" cy="0"/>
          </a:xfrm>
          <a:prstGeom prst="line">
            <a:avLst/>
          </a:prstGeom>
          <a:ln>
            <a:gradFill flip="none" rotWithShape="1">
              <a:gsLst>
                <a:gs pos="917">
                  <a:srgbClr val="FFFFFF">
                    <a:alpha val="0"/>
                  </a:srgbClr>
                </a:gs>
                <a:gs pos="50000">
                  <a:srgbClr val="EB99FF">
                    <a:lumMod val="5000"/>
                    <a:lumOff val="9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背景图案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68" t="11353" r="20742" b="1827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1562735" y="935990"/>
            <a:ext cx="10629265" cy="4907915"/>
          </a:xfrm>
          <a:prstGeom prst="rect">
            <a:avLst/>
          </a:prstGeom>
          <a:gradFill>
            <a:gsLst>
              <a:gs pos="0">
                <a:schemeClr val="accent1">
                  <a:lumMod val="25000"/>
                  <a:alpha val="0"/>
                </a:schemeClr>
              </a:gs>
              <a:gs pos="50000">
                <a:schemeClr val="accent1">
                  <a:lumMod val="25000"/>
                </a:schemeClr>
              </a:gs>
              <a:gs pos="100000">
                <a:schemeClr val="accent2">
                  <a:lumMod val="25000"/>
                  <a:alpha val="0"/>
                </a:schemeClr>
              </a:gs>
            </a:gsLst>
            <a:lin ang="10800000" scaled="0"/>
          </a:gradFill>
          <a:ln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cs typeface="MiSans" panose="00000500000000000000" charset="-122"/>
              <a:sym typeface="+mn-ea"/>
            </a:endParaRPr>
          </a:p>
        </p:txBody>
      </p:sp>
      <p:sp>
        <p:nvSpPr>
          <p:cNvPr id="7" name="副标题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689610" y="4238625"/>
            <a:ext cx="4030345" cy="87884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30000"/>
              </a:lnSpc>
              <a:buClrTx/>
              <a:buSzTx/>
              <a:buFontTx/>
              <a:buNone/>
              <a:defRPr kumimoji="0" lang="en-US" altLang="zh-CN" sz="4400" b="0" i="0" u="none" strike="noStrike" kern="1200" cap="none" spc="0" normalizeH="0" baseline="0" noProof="1" dirty="0">
                <a:ln>
                  <a:gradFill>
                    <a:gsLst>
                      <a:gs pos="0">
                        <a:schemeClr val="accent1"/>
                      </a:gs>
                      <a:gs pos="80000">
                        <a:schemeClr val="accent1">
                          <a:alpha val="0"/>
                        </a:schemeClr>
                      </a:gs>
                    </a:gsLst>
                    <a:lin ang="5400000" scaled="0"/>
                  </a:gradFill>
                </a:ln>
                <a:noFill/>
                <a:effectLst>
                  <a:outerShdw dir="5400000" algn="ctr" rotWithShape="0">
                    <a:schemeClr val="tx1">
                      <a:alpha val="100000"/>
                    </a:schemeClr>
                  </a:outerShdw>
                </a:effectLst>
                <a:latin typeface="MiSans Heavy" panose="00000A00000000000000" charset="-122"/>
                <a:ea typeface="+mn-ea"/>
                <a:cs typeface="MiSans" panose="00000500000000000000" charset="-122"/>
                <a:sym typeface="+mn-ea"/>
              </a:defRPr>
            </a:lvl1pPr>
          </a:lstStyle>
          <a:p>
            <a:pPr lvl="0">
              <a:lnSpc>
                <a:spcPct val="130000"/>
              </a:lnSpc>
            </a:pPr>
            <a:r>
              <a:rPr dirty="0" err="1">
                <a:sym typeface="+mn-ea"/>
              </a:rPr>
              <a:t>单击编辑副标题</a:t>
            </a:r>
            <a:endParaRPr dirty="0">
              <a:sym typeface="+mn-ea"/>
            </a:endParaRPr>
          </a:p>
        </p:txBody>
      </p:sp>
      <p:sp>
        <p:nvSpPr>
          <p:cNvPr id="6" name="标题"/>
          <p:cNvSpPr txBox="1">
            <a:spLocks noGrp="1"/>
          </p:cNvSpPr>
          <p:nvPr>
            <p:ph type="title" idx="1" hasCustomPrompt="1"/>
            <p:custDataLst>
              <p:tags r:id="rId6"/>
            </p:custDataLst>
          </p:nvPr>
        </p:nvSpPr>
        <p:spPr>
          <a:xfrm>
            <a:off x="681355" y="5132705"/>
            <a:ext cx="4038600" cy="878840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6000" b="1" i="0" u="none" strike="noStrike" kern="1200" cap="none" spc="0" normalizeH="0" baseline="0" noProof="1" dirty="0">
                <a:solidFill>
                  <a:schemeClr val="tx1"/>
                </a:solidFill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l">
              <a:buClrTx/>
              <a:buSzTx/>
              <a:buFontTx/>
            </a:pPr>
            <a:r>
              <a:rPr dirty="0">
                <a:sym typeface="+mn-ea"/>
              </a:rPr>
              <a:t>编辑标题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背景图案&#10;&#10;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63" t="53897" r="47073" b="-328"/>
          <a:stretch>
            <a:fillRect/>
          </a:stretch>
        </p:blipFill>
        <p:spPr>
          <a:xfrm>
            <a:off x="0" y="0"/>
            <a:ext cx="12192000" cy="691769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8" name="标题"/>
          <p:cNvSpPr txBox="1">
            <a:spLocks noGrp="1"/>
          </p:cNvSpPr>
          <p:nvPr>
            <p:ph type="title" idx="2" hasCustomPrompt="1"/>
            <p:custDataLst>
              <p:tags r:id="rId4"/>
            </p:custDataLst>
          </p:nvPr>
        </p:nvSpPr>
        <p:spPr>
          <a:xfrm>
            <a:off x="1336040" y="1631315"/>
            <a:ext cx="5967095" cy="347916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4800" b="1" i="0" u="none" strike="noStrike" kern="1200" cap="none" spc="0" normalizeH="0" baseline="0" noProof="1" dirty="0">
                <a:ln>
                  <a:noFill/>
                </a:ln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>
              <a:lnSpc>
                <a:spcPct val="100000"/>
              </a:lnSpc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7" name="节编号"/>
          <p:cNvSpPr txBox="1">
            <a:spLocks noGrp="1"/>
          </p:cNvSpPr>
          <p:nvPr>
            <p:ph type="body" idx="1" hasCustomPrompt="1"/>
            <p:custDataLst>
              <p:tags r:id="rId5"/>
            </p:custDataLst>
          </p:nvPr>
        </p:nvSpPr>
        <p:spPr>
          <a:xfrm>
            <a:off x="6690995" y="1631315"/>
            <a:ext cx="3646805" cy="3479165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 rtlCol="0" anchor="ctr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en-US" altLang="zh-CN" sz="11500" b="1" i="0" u="none" strike="noStrike" kern="1200" cap="none" spc="0" normalizeH="0" baseline="0" noProof="1" dirty="0">
                <a:ln w="22225">
                  <a:solidFill>
                    <a:schemeClr val="tx1">
                      <a:alpha val="70000"/>
                    </a:schemeClr>
                  </a:solidFill>
                </a:ln>
                <a:noFill/>
                <a:effectLst>
                  <a:innerShdw dist="12700" dir="16200000">
                    <a:schemeClr val="tx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ctr">
              <a:lnSpc>
                <a:spcPct val="100000"/>
              </a:lnSpc>
            </a:pPr>
            <a:r>
              <a:rPr dirty="0" err="1">
                <a:sym typeface="+mn-ea"/>
              </a:rPr>
              <a:t>编号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 showMasterSp="0">
  <p:cSld name="标题和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 descr="图片1_upscayl_4x_realesrgan-x4plus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正文"/>
          <p:cNvSpPr txBox="1">
            <a:spLocks noGrp="1"/>
          </p:cNvSpPr>
          <p:nvPr>
            <p:ph idx="4"/>
            <p:custDataLst>
              <p:tags r:id="rId4"/>
            </p:custDataLst>
          </p:nvPr>
        </p:nvSpPr>
        <p:spPr>
          <a:xfrm>
            <a:off x="6411595" y="1452880"/>
            <a:ext cx="5176520" cy="479679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正文"/>
          <p:cNvSpPr txBox="1">
            <a:spLocks noGrp="1"/>
          </p:cNvSpPr>
          <p:nvPr>
            <p:ph idx="3"/>
            <p:custDataLst>
              <p:tags r:id="rId5"/>
            </p:custDataLst>
          </p:nvPr>
        </p:nvSpPr>
        <p:spPr>
          <a:xfrm>
            <a:off x="608330" y="1452880"/>
            <a:ext cx="5176520" cy="479679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9" name="标题"/>
          <p:cNvSpPr txBox="1">
            <a:spLocks noGrp="1"/>
          </p:cNvSpPr>
          <p:nvPr>
            <p:ph type="title" idx="2"/>
            <p:custDataLst>
              <p:tags r:id="rId6"/>
            </p:custDataLst>
          </p:nvPr>
        </p:nvSpPr>
        <p:spPr>
          <a:xfrm>
            <a:off x="608400" y="588080"/>
            <a:ext cx="10969200" cy="583565"/>
          </a:xfrm>
          <a:prstGeom prst="rect">
            <a:avLst/>
          </a:prstGeom>
          <a:noFill/>
        </p:spPr>
        <p:txBody>
          <a:bodyPr vert="horz" wrap="square" rtlCol="0">
            <a:normAutofit/>
          </a:bodyPr>
          <a:lstStyle>
            <a:defPPr>
              <a:defRPr lang="zh-CN"/>
            </a:defPPr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cxnSp>
        <p:nvCxnSpPr>
          <p:cNvPr id="8" name="直接连接符 7"/>
          <p:cNvCxnSpPr/>
          <p:nvPr>
            <p:custDataLst>
              <p:tags r:id="rId7"/>
            </p:custDataLst>
          </p:nvPr>
        </p:nvCxnSpPr>
        <p:spPr>
          <a:xfrm flipH="1">
            <a:off x="4266966" y="1249129"/>
            <a:ext cx="3773638" cy="0"/>
          </a:xfrm>
          <a:prstGeom prst="line">
            <a:avLst/>
          </a:prstGeom>
          <a:ln>
            <a:gradFill flip="none" rotWithShape="1">
              <a:gsLst>
                <a:gs pos="917">
                  <a:srgbClr val="FFFFFF">
                    <a:alpha val="0"/>
                  </a:srgbClr>
                </a:gs>
                <a:gs pos="50000">
                  <a:srgbClr val="EB99FF">
                    <a:lumMod val="5000"/>
                    <a:lumOff val="9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 showMasterSp="0">
  <p:cSld name="标题和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 descr="图片1_upscayl_4x_realesrgan-x4plus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正文"/>
          <p:cNvSpPr txBox="1">
            <a:spLocks noGrp="1"/>
          </p:cNvSpPr>
          <p:nvPr>
            <p:ph idx="6"/>
            <p:custDataLst>
              <p:tags r:id="rId4"/>
            </p:custDataLst>
          </p:nvPr>
        </p:nvSpPr>
        <p:spPr>
          <a:xfrm>
            <a:off x="6235065" y="2047875"/>
            <a:ext cx="5342255" cy="420179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4" name="标题"/>
          <p:cNvSpPr txBox="1">
            <a:spLocks noGrp="1"/>
          </p:cNvSpPr>
          <p:nvPr>
            <p:ph type="title" idx="5"/>
            <p:custDataLst>
              <p:tags r:id="rId5"/>
            </p:custDataLst>
          </p:nvPr>
        </p:nvSpPr>
        <p:spPr>
          <a:xfrm>
            <a:off x="6235200" y="1516830"/>
            <a:ext cx="5342400" cy="40011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cxnSp>
        <p:nvCxnSpPr>
          <p:cNvPr id="13" name="直接连接符 12"/>
          <p:cNvCxnSpPr/>
          <p:nvPr>
            <p:custDataLst>
              <p:tags r:id="rId6"/>
            </p:custDataLst>
          </p:nvPr>
        </p:nvCxnSpPr>
        <p:spPr>
          <a:xfrm flipH="1">
            <a:off x="4266966" y="1249129"/>
            <a:ext cx="3773638" cy="0"/>
          </a:xfrm>
          <a:prstGeom prst="line">
            <a:avLst/>
          </a:prstGeom>
          <a:ln>
            <a:gradFill flip="none" rotWithShape="1">
              <a:gsLst>
                <a:gs pos="917">
                  <a:srgbClr val="FFFFFF">
                    <a:alpha val="0"/>
                  </a:srgbClr>
                </a:gs>
                <a:gs pos="50000">
                  <a:srgbClr val="EB99FF">
                    <a:lumMod val="5000"/>
                    <a:lumOff val="9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标题"/>
          <p:cNvSpPr txBox="1">
            <a:spLocks noGrp="1"/>
          </p:cNvSpPr>
          <p:nvPr>
            <p:ph type="title" idx="3"/>
            <p:custDataLst>
              <p:tags r:id="rId7"/>
            </p:custDataLst>
          </p:nvPr>
        </p:nvSpPr>
        <p:spPr>
          <a:xfrm>
            <a:off x="608400" y="588080"/>
            <a:ext cx="10969200" cy="583565"/>
          </a:xfrm>
          <a:prstGeom prst="rect">
            <a:avLst/>
          </a:prstGeom>
          <a:noFill/>
        </p:spPr>
        <p:txBody>
          <a:bodyPr vert="horz" wrap="square" rtlCol="0">
            <a:normAutofit/>
          </a:bodyPr>
          <a:lstStyle>
            <a:defPPr>
              <a:defRPr lang="zh-CN"/>
            </a:defPPr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tx1"/>
                </a:solidFill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11" name="正文"/>
          <p:cNvSpPr txBox="1">
            <a:spLocks noGrp="1"/>
          </p:cNvSpPr>
          <p:nvPr>
            <p:ph idx="2"/>
            <p:custDataLst>
              <p:tags r:id="rId8"/>
            </p:custDataLst>
          </p:nvPr>
        </p:nvSpPr>
        <p:spPr>
          <a:xfrm>
            <a:off x="608330" y="2047875"/>
            <a:ext cx="5342255" cy="4201795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10" name="标题"/>
          <p:cNvSpPr txBox="1">
            <a:spLocks noGrp="1"/>
          </p:cNvSpPr>
          <p:nvPr>
            <p:ph type="title" idx="1"/>
            <p:custDataLst>
              <p:tags r:id="rId9"/>
            </p:custDataLst>
          </p:nvPr>
        </p:nvSpPr>
        <p:spPr>
          <a:xfrm>
            <a:off x="608400" y="1516830"/>
            <a:ext cx="5342400" cy="398780"/>
          </a:xfrm>
          <a:prstGeom prst="rect">
            <a:avLst/>
          </a:prstGeom>
          <a:noFill/>
          <a:ln>
            <a:noFill/>
            <a:prstDash val="sysDash"/>
          </a:ln>
        </p:spPr>
        <p:txBody>
          <a:bodyPr wrap="square" rtlCol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2000" b="1" i="0" u="none" strike="noStrike" kern="1200" cap="none" spc="0" normalizeH="0" baseline="0" noProof="1" dirty="0">
                <a:solidFill>
                  <a:schemeClr val="tx1"/>
                </a:solidFill>
                <a:latin typeface="+mj-ea"/>
                <a:ea typeface="+mj-ea"/>
                <a:cs typeface="MiSans" panose="00000500000000000000" charset="-122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10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11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12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_upscayl_4x_realesrgan-x4plus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7" name="直接连接符 6"/>
          <p:cNvCxnSpPr/>
          <p:nvPr>
            <p:custDataLst>
              <p:tags r:id="rId4"/>
            </p:custDataLst>
          </p:nvPr>
        </p:nvCxnSpPr>
        <p:spPr>
          <a:xfrm flipH="1">
            <a:off x="4266966" y="1249129"/>
            <a:ext cx="3773638" cy="0"/>
          </a:xfrm>
          <a:prstGeom prst="line">
            <a:avLst/>
          </a:prstGeom>
          <a:ln>
            <a:gradFill flip="none" rotWithShape="1">
              <a:gsLst>
                <a:gs pos="917">
                  <a:srgbClr val="FFFFFF">
                    <a:alpha val="0"/>
                  </a:srgbClr>
                </a:gs>
                <a:gs pos="50000">
                  <a:srgbClr val="EB99FF">
                    <a:lumMod val="5000"/>
                    <a:lumOff val="9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标题"/>
          <p:cNvSpPr txBox="1">
            <a:spLocks noGrp="1"/>
          </p:cNvSpPr>
          <p:nvPr>
            <p:ph type="title" idx="1"/>
            <p:custDataLst>
              <p:tags r:id="rId5"/>
            </p:custDataLst>
          </p:nvPr>
        </p:nvSpPr>
        <p:spPr>
          <a:xfrm>
            <a:off x="608400" y="588080"/>
            <a:ext cx="10969200" cy="583565"/>
          </a:xfrm>
          <a:prstGeom prst="rect">
            <a:avLst/>
          </a:prstGeom>
          <a:noFill/>
        </p:spPr>
        <p:txBody>
          <a:bodyPr vert="horz" wrap="square" rtlCol="0">
            <a:normAutofit/>
          </a:bodyPr>
          <a:lstStyle>
            <a:defPPr>
              <a:defRPr lang="zh-CN"/>
            </a:defPPr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lt1">
                    <a:lumMod val="100000"/>
                  </a:schemeClr>
                </a:solidFill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_upscayl_4x_realesrgan-x4plus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_upscayl_4x_realesrgan-x4plus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正文"/>
          <p:cNvSpPr txBox="1">
            <a:spLocks noGrp="1"/>
          </p:cNvSpPr>
          <p:nvPr>
            <p:ph idx="1"/>
            <p:custDataLst>
              <p:tags r:id="rId4"/>
            </p:custDataLst>
          </p:nvPr>
        </p:nvSpPr>
        <p:spPr>
          <a:xfrm>
            <a:off x="608400" y="774000"/>
            <a:ext cx="10969200" cy="5482800"/>
          </a:xfrm>
          <a:prstGeom prst="rect">
            <a:avLst/>
          </a:prstGeom>
          <a:ln>
            <a:noFill/>
            <a:prstDash val="sysDash"/>
          </a:ln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ln>
                  <a:noFill/>
                  <a:prstDash val="sysDot"/>
                </a:ln>
                <a:solidFill>
                  <a:schemeClr val="tx1"/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1pPr>
            <a:lvl2pPr marL="685800" marR="0" lvl="1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cap="none" spc="150" normalizeH="0" baseline="0">
                <a:solidFill>
                  <a:schemeClr val="tx1">
                    <a:lumMod val="95000"/>
                  </a:schemeClr>
                </a:solidFill>
                <a:uFillTx/>
                <a:latin typeface="+mn-ea"/>
                <a:ea typeface="+mn-ea"/>
              </a:defRPr>
            </a:lvl2pPr>
            <a:lvl3pPr marL="1143000" marR="0" lvl="2" indent="-228600" fontAlgn="auto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sz="1600" b="0" i="0" u="none" strike="noStrike" cap="none" spc="150" normalizeH="0" baseline="0">
                <a:solidFill>
                  <a:schemeClr val="tx1">
                    <a:lumMod val="95000"/>
                  </a:schemeClr>
                </a:solidFill>
                <a:uFillTx/>
                <a:latin typeface="+mn-ea"/>
                <a:ea typeface="+mn-ea"/>
              </a:defRPr>
            </a:lvl3pPr>
            <a:lvl4pPr marL="1600200" marR="0" lvl="3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sz="1400" b="0" i="0" u="none" strike="noStrike" cap="none" spc="150" normalizeH="0" baseline="0">
                <a:solidFill>
                  <a:schemeClr val="tx1">
                    <a:lumMod val="95000"/>
                  </a:schemeClr>
                </a:solidFill>
                <a:uFillTx/>
                <a:latin typeface="+mn-ea"/>
                <a:ea typeface="+mn-ea"/>
              </a:defRPr>
            </a:lvl4pPr>
            <a:lvl5pPr marL="2057400" marR="0" lvl="4" indent="-228600" fontAlgn="auto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sz="1400" b="0" i="0" u="none" strike="noStrike" cap="none" spc="150" normalizeH="0" baseline="0">
                <a:solidFill>
                  <a:schemeClr val="tx1">
                    <a:lumMod val="95000"/>
                  </a:schemeClr>
                </a:solidFill>
                <a:uFillTx/>
                <a:latin typeface="+mn-ea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 err="1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 err="1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 err="1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 err="1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 showMasterSp="0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图片1_upscayl_4x_realesrgan-x4plus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8" name="直接连接符 7"/>
          <p:cNvCxnSpPr/>
          <p:nvPr>
            <p:custDataLst>
              <p:tags r:id="rId4"/>
            </p:custDataLst>
          </p:nvPr>
        </p:nvCxnSpPr>
        <p:spPr>
          <a:xfrm flipH="1">
            <a:off x="4266966" y="1249129"/>
            <a:ext cx="3773638" cy="0"/>
          </a:xfrm>
          <a:prstGeom prst="line">
            <a:avLst/>
          </a:prstGeom>
          <a:ln>
            <a:gradFill flip="none" rotWithShape="1">
              <a:gsLst>
                <a:gs pos="917">
                  <a:srgbClr val="FFFFFF">
                    <a:alpha val="0"/>
                  </a:srgbClr>
                </a:gs>
                <a:gs pos="50000">
                  <a:srgbClr val="EB99FF">
                    <a:lumMod val="5000"/>
                    <a:lumOff val="9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标题"/>
          <p:cNvSpPr txBox="1">
            <a:spLocks noGrp="1"/>
          </p:cNvSpPr>
          <p:nvPr>
            <p:ph type="title" idx="2"/>
            <p:custDataLst>
              <p:tags r:id="rId5"/>
            </p:custDataLst>
          </p:nvPr>
        </p:nvSpPr>
        <p:spPr>
          <a:xfrm>
            <a:off x="608400" y="588080"/>
            <a:ext cx="10969200" cy="583565"/>
          </a:xfrm>
          <a:prstGeom prst="rect">
            <a:avLst/>
          </a:prstGeom>
          <a:noFill/>
        </p:spPr>
        <p:txBody>
          <a:bodyPr vert="horz" wrap="square" rtlCol="0">
            <a:normAutofit/>
          </a:bodyPr>
          <a:lstStyle>
            <a:defPPr>
              <a:defRPr lang="zh-CN"/>
            </a:defPPr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 dirty="0">
                <a:solidFill>
                  <a:schemeClr val="tx1"/>
                </a:solidFill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6" name="副标题"/>
          <p:cNvSpPr txBox="1">
            <a:spLocks noGrp="1"/>
          </p:cNvSpPr>
          <p:nvPr>
            <p:ph type="body" idx="1" hasCustomPrompt="1"/>
            <p:custDataLst>
              <p:tags r:id="rId6"/>
            </p:custDataLst>
          </p:nvPr>
        </p:nvSpPr>
        <p:spPr>
          <a:xfrm>
            <a:off x="608400" y="1294765"/>
            <a:ext cx="10969200" cy="461645"/>
          </a:xfrm>
          <a:prstGeom prst="rect">
            <a:avLst/>
          </a:prstGeom>
          <a:noFill/>
        </p:spPr>
        <p:txBody>
          <a:bodyPr wrap="square" lIns="0" tIns="0" rIns="0" bIns="0" rtlCol="0" anchor="ctr">
            <a:normAutofit/>
          </a:bodyPr>
          <a:lstStyle>
            <a:lvl1pPr marL="0" marR="0" lvl="0" algn="ctr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1600" b="1" i="0" u="none" strike="noStrike" kern="1200" cap="none" spc="0" normalizeH="0" baseline="0" noProof="1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effectLst/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ctr">
              <a:buClrTx/>
              <a:buSzTx/>
              <a:buFontTx/>
            </a:pPr>
            <a:r>
              <a:rPr dirty="0">
                <a:sym typeface="+mn-ea"/>
              </a:rPr>
              <a:t>单击此处编辑母版副标题样式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 showMasterSp="0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图片 28" descr="背景图案&#10;&#10;中度可信度描述已自动生成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3" t="8062" r="23686" b="11948"/>
          <a:stretch>
            <a:fillRect/>
          </a:stretch>
        </p:blipFill>
        <p:spPr>
          <a:xfrm flipH="1">
            <a:off x="0" y="635"/>
            <a:ext cx="12192000" cy="6857365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标题"/>
          <p:cNvSpPr txBox="1">
            <a:spLocks noGrp="1"/>
          </p:cNvSpPr>
          <p:nvPr>
            <p:ph type="title" idx="3" hasCustomPrompt="1"/>
            <p:custDataLst>
              <p:tags r:id="rId4"/>
            </p:custDataLst>
          </p:nvPr>
        </p:nvSpPr>
        <p:spPr>
          <a:xfrm>
            <a:off x="1163955" y="1778000"/>
            <a:ext cx="7683500" cy="185039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5800" b="1" i="0" u="none" strike="noStrike" kern="1200" cap="none" spc="300" normalizeH="0" baseline="0" noProof="1" dirty="0">
                <a:solidFill>
                  <a:schemeClr val="tx1"/>
                </a:solidFill>
                <a:effectLst>
                  <a:innerShdw dist="12700" dir="16200000">
                    <a:schemeClr val="lt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8" name="署名"/>
          <p:cNvSpPr txBox="1">
            <a:spLocks noGrp="1"/>
          </p:cNvSpPr>
          <p:nvPr>
            <p:ph type="body" idx="2" hasCustomPrompt="1"/>
            <p:custDataLst>
              <p:tags r:id="rId5"/>
            </p:custDataLst>
          </p:nvPr>
        </p:nvSpPr>
        <p:spPr>
          <a:xfrm>
            <a:off x="1182370" y="4164965"/>
            <a:ext cx="1770380" cy="427355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20000"/>
              </a:lnSpc>
              <a:buClrTx/>
              <a:buSzTx/>
              <a:buFontTx/>
              <a:buNone/>
              <a:defRPr kumimoji="0" lang="zh-CN" altLang="en-US" sz="1600" b="1" i="0" u="none" strike="noStrike" kern="1200" cap="none" spc="0" normalizeH="0" baseline="0" noProof="1" dirty="0">
                <a:gradFill>
                  <a:gsLst>
                    <a:gs pos="100000">
                      <a:schemeClr val="accent2"/>
                    </a:gs>
                    <a:gs pos="0">
                      <a:schemeClr val="accent1"/>
                    </a:gs>
                  </a:gsLst>
                  <a:lin ang="0" scaled="0"/>
                </a:gradFill>
                <a:effectLst>
                  <a:innerShdw dist="12700" dir="16200000">
                    <a:schemeClr val="lt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defRPr>
            </a:lvl1pPr>
          </a:lstStyle>
          <a:p>
            <a:pPr lvl="0" algn="l">
              <a:lnSpc>
                <a:spcPct val="120000"/>
              </a:lnSpc>
              <a:buClrTx/>
              <a:buSzTx/>
              <a:buFontTx/>
            </a:pPr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cxnSp>
        <p:nvCxnSpPr>
          <p:cNvPr id="7" name="直接连接符 6"/>
          <p:cNvCxnSpPr/>
          <p:nvPr>
            <p:custDataLst>
              <p:tags r:id="rId6"/>
            </p:custDataLst>
          </p:nvPr>
        </p:nvCxnSpPr>
        <p:spPr>
          <a:xfrm>
            <a:off x="1183005" y="3875405"/>
            <a:ext cx="4392000" cy="0"/>
          </a:xfrm>
          <a:prstGeom prst="line">
            <a:avLst/>
          </a:prstGeom>
          <a:ln w="19050">
            <a:gradFill flip="none" rotWithShape="1">
              <a:gsLst>
                <a:gs pos="0">
                  <a:schemeClr val="tx2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1080000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1" Type="http://schemas.openxmlformats.org/officeDocument/2006/relationships/theme" Target="../theme/theme2.xml"/><Relationship Id="rId20" Type="http://schemas.openxmlformats.org/officeDocument/2006/relationships/tags" Target="../tags/tag145.xml"/><Relationship Id="rId2" Type="http://schemas.openxmlformats.org/officeDocument/2006/relationships/slideLayout" Target="../slideLayouts/slideLayout13.xml"/><Relationship Id="rId19" Type="http://schemas.openxmlformats.org/officeDocument/2006/relationships/tags" Target="../tags/tag144.xml"/><Relationship Id="rId18" Type="http://schemas.openxmlformats.org/officeDocument/2006/relationships/tags" Target="../tags/tag143.xml"/><Relationship Id="rId17" Type="http://schemas.openxmlformats.org/officeDocument/2006/relationships/tags" Target="../tags/tag142.xml"/><Relationship Id="rId16" Type="http://schemas.openxmlformats.org/officeDocument/2006/relationships/tags" Target="../tags/tag141.xml"/><Relationship Id="rId15" Type="http://schemas.openxmlformats.org/officeDocument/2006/relationships/tags" Target="../tags/tag140.xml"/><Relationship Id="rId14" Type="http://schemas.openxmlformats.org/officeDocument/2006/relationships/tags" Target="../tags/tag139.xml"/><Relationship Id="rId13" Type="http://schemas.openxmlformats.org/officeDocument/2006/relationships/image" Target="../media/image2.jpeg"/><Relationship Id="rId12" Type="http://schemas.openxmlformats.org/officeDocument/2006/relationships/tags" Target="../tags/tag138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图片1_upscayl_4x_realesrgan-x4plus"/>
          <p:cNvPicPr>
            <a:picLocks noChangeAspect="1"/>
          </p:cNvPicPr>
          <p:nvPr userDrawn="1">
            <p:custDataLst>
              <p:tags r:id="rId12"/>
            </p:custDataLst>
          </p:nvPr>
        </p:nvPicPr>
        <p:blipFill>
          <a:blip r:embed="rId13"/>
          <a:stretch>
            <a:fillRect/>
          </a:stretch>
        </p:blipFill>
        <p:spPr>
          <a:xfrm>
            <a:off x="0" y="-6221"/>
            <a:ext cx="12192000" cy="6858000"/>
          </a:xfrm>
          <a:prstGeom prst="rect">
            <a:avLst/>
          </a:prstGeom>
        </p:spPr>
      </p:pic>
      <p:cxnSp>
        <p:nvCxnSpPr>
          <p:cNvPr id="9" name="直接连接符 8"/>
          <p:cNvCxnSpPr/>
          <p:nvPr>
            <p:custDataLst>
              <p:tags r:id="rId14"/>
            </p:custDataLst>
          </p:nvPr>
        </p:nvCxnSpPr>
        <p:spPr>
          <a:xfrm flipH="1">
            <a:off x="4266966" y="1249129"/>
            <a:ext cx="3773638" cy="0"/>
          </a:xfrm>
          <a:prstGeom prst="line">
            <a:avLst/>
          </a:prstGeom>
          <a:ln>
            <a:gradFill flip="none" rotWithShape="1">
              <a:gsLst>
                <a:gs pos="917">
                  <a:srgbClr val="FFFFFF">
                    <a:alpha val="0"/>
                  </a:srgbClr>
                </a:gs>
                <a:gs pos="50000">
                  <a:srgbClr val="EB99FF">
                    <a:lumMod val="5000"/>
                    <a:lumOff val="95000"/>
                  </a:srgbClr>
                </a:gs>
                <a:gs pos="100000">
                  <a:srgbClr val="FFFFFF">
                    <a:alpha val="0"/>
                  </a:srgb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日期占位符 10"/>
          <p:cNvSpPr>
            <a:spLocks noGrp="1"/>
          </p:cNvSpPr>
          <p:nvPr>
            <p:ph type="dt" sz="half" idx="10"/>
            <p:custDataLst>
              <p:tags r:id="rId15"/>
            </p:custDataLst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297C79FE-DCC0-4620-A566-16CA7A0CE41F}" type="datetimeFigureOut">
              <a:rPr lang="zh-CN" altLang="en-US" smtClean="0"/>
            </a:fld>
            <a:endParaRPr lang="zh-CN" altLang="en-US"/>
          </a:p>
        </p:txBody>
      </p:sp>
      <p:sp>
        <p:nvSpPr>
          <p:cNvPr id="12" name="页脚占位符 11"/>
          <p:cNvSpPr>
            <a:spLocks noGrp="1"/>
          </p:cNvSpPr>
          <p:nvPr>
            <p:ph type="ftr" sz="quarter" idx="11"/>
            <p:custDataLst>
              <p:tags r:id="rId16"/>
            </p:custDataLst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3" name="灯片编号占位符 12"/>
          <p:cNvSpPr>
            <a:spLocks noGrp="1"/>
          </p:cNvSpPr>
          <p:nvPr>
            <p:ph type="sldNum" sz="quarter" idx="12"/>
            <p:custDataLst>
              <p:tags r:id="rId17"/>
            </p:custDataLst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15A922F-1294-4387-9CB3-FCC8465D972A}" type="slidenum">
              <a:rPr lang="zh-CN" altLang="en-US" smtClean="0"/>
            </a:fld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idx="21"/>
            <p:custDataLst>
              <p:tags r:id="rId18"/>
            </p:custDataLst>
          </p:nvPr>
        </p:nvSpPr>
        <p:spPr>
          <a:xfrm>
            <a:off x="608399" y="1400961"/>
            <a:ext cx="10969199" cy="47760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2pPr marR="0" lvl="1" indent="-228600" algn="l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kern="1200" cap="none" spc="150" normalizeH="0" baseline="0" noProof="1" dirty="0" err="1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2pPr>
            <a:lvl3pPr marR="0" lvl="2" indent="-228600" algn="l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kern="1200" cap="none" spc="150" normalizeH="0" baseline="0" noProof="1" dirty="0" err="1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3pPr>
            <a:lvl4pPr marR="0" lvl="3" indent="-228600" algn="l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kern="1200" cap="none" spc="150" normalizeH="0" baseline="0" noProof="1" dirty="0" err="1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4pPr>
            <a:lvl5pPr marR="0" lvl="4" indent="-228600" algn="l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Arial" panose="020B0604020202020204" pitchFamily="34" charset="0"/>
              <a:buChar char="●"/>
              <a:tabLst>
                <a:tab pos="1609725" algn="l"/>
              </a:tabLst>
              <a:defRPr kumimoji="0" sz="1600" b="0" i="0" u="none" strike="noStrike" kern="1200" cap="none" spc="150" normalizeH="0" baseline="0" noProof="1" dirty="0" err="1">
                <a:solidFill>
                  <a:schemeClr val="tx1">
                    <a:lumMod val="85000"/>
                  </a:schemeClr>
                </a:solidFill>
                <a:uFillTx/>
                <a:latin typeface="+mn-ea"/>
                <a:ea typeface="+mn-ea"/>
                <a:cs typeface="MiSans" panose="00000500000000000000" charset="-122"/>
                <a:sym typeface="+mn-ea"/>
              </a:defRPr>
            </a:lvl5pPr>
          </a:lstStyle>
          <a:p>
            <a: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●"/>
            </a:pPr>
            <a:r>
              <a:rPr lang="zh-CN" altLang="en-US" dirty="0">
                <a:sym typeface="+mn-ea"/>
              </a:rPr>
              <a:t>单击此处编辑母版文本样式</a:t>
            </a:r>
            <a:endParaRPr lang="zh-CN" altLang="en-US" dirty="0">
              <a:sym typeface="+mn-ea"/>
            </a:endParaRPr>
          </a:p>
          <a:p>
            <a:pPr lvl="1">
              <a:spcBef>
                <a:spcPts val="120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第二级</a:t>
            </a:r>
            <a:endParaRPr lang="zh-CN" altLang="en-US" dirty="0">
              <a:sym typeface="+mn-ea"/>
            </a:endParaRPr>
          </a:p>
          <a:p>
            <a:pPr lvl="2">
              <a:spcBef>
                <a:spcPts val="120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第三级</a:t>
            </a:r>
            <a:endParaRPr lang="zh-CN" altLang="en-US" dirty="0">
              <a:sym typeface="+mn-ea"/>
            </a:endParaRPr>
          </a:p>
          <a:p>
            <a:pPr lvl="3">
              <a:spcBef>
                <a:spcPts val="120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第四级</a:t>
            </a:r>
            <a:endParaRPr lang="zh-CN" altLang="en-US" dirty="0">
              <a:sym typeface="+mn-ea"/>
            </a:endParaRPr>
          </a:p>
          <a:p>
            <a:pPr lvl="4">
              <a:spcBef>
                <a:spcPts val="1200"/>
              </a:spcBef>
              <a:spcAft>
                <a:spcPts val="0"/>
              </a:spcAft>
            </a:pPr>
            <a:r>
              <a:rPr lang="zh-CN" altLang="en-US" dirty="0">
                <a:sym typeface="+mn-ea"/>
              </a:rPr>
              <a:t>第五级</a:t>
            </a:r>
            <a:endParaRPr lang="zh-CN" altLang="en-US" dirty="0">
              <a:sym typeface="+mn-ea"/>
            </a:endParaRPr>
          </a:p>
        </p:txBody>
      </p:sp>
      <p:sp>
        <p:nvSpPr>
          <p:cNvPr id="3" name="标题占位符 2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08399" y="365126"/>
            <a:ext cx="10969199" cy="884004"/>
          </a:xfrm>
          <a:prstGeom prst="rect">
            <a:avLst/>
          </a:prstGeom>
          <a:noFill/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algn="ctr" fontAlgn="auto">
              <a:lnSpc>
                <a:spcPct val="100000"/>
              </a:lnSpc>
              <a:buClrTx/>
              <a:buSzTx/>
              <a:buFontTx/>
            </a:pPr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5" name="KSO_TEMPLATE" hidden="1"/>
          <p:cNvSpPr/>
          <p:nvPr userDrawn="1">
            <p:custDataLst>
              <p:tags r:id="rId20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  <a:solidFill>
            <a:schemeClr val="bg1"/>
          </a:solidFill>
          <a:ln>
            <a:solidFill>
              <a:srgbClr val="DCD6CA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0" lang="zh-CN" altLang="en-US" sz="3200" b="1" i="0" u="none" strike="noStrike" kern="1200" cap="none" spc="0" normalizeH="0" baseline="0" dirty="0" smtClean="0">
          <a:solidFill>
            <a:schemeClr val="tx1"/>
          </a:solidFill>
          <a:effectLst>
            <a:innerShdw dist="12700" dir="16200000">
              <a:schemeClr val="bg1">
                <a:alpha val="70000"/>
              </a:schemeClr>
            </a:innerShdw>
          </a:effectLst>
          <a:latin typeface="+mj-ea"/>
          <a:ea typeface="+mj-ea"/>
          <a:cs typeface="MiSans" panose="00000500000000000000" charset="-122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0" lang="zh-CN" altLang="en-US" sz="1800" b="0" i="0" u="none" strike="noStrike" kern="1200" cap="none" spc="150" normalizeH="0" baseline="0" noProof="1" dirty="0" smtClean="0">
          <a:ln>
            <a:noFill/>
            <a:prstDash val="sysDot"/>
          </a:ln>
          <a:solidFill>
            <a:schemeClr val="tx1"/>
          </a:solidFill>
          <a:uFillTx/>
          <a:latin typeface="+mn-ea"/>
          <a:ea typeface="+mn-ea"/>
          <a:cs typeface="MiSans" panose="00000500000000000000" charset="-122"/>
          <a:sym typeface="+mn-ea"/>
        </a:defRPr>
      </a:lvl1pPr>
      <a:lvl2pPr marL="6858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>
          <a:tab pos="1609725" algn="l"/>
        </a:tabLst>
        <a:defRPr kumimoji="0" lang="zh-CN" altLang="en-US" sz="1600" b="0" i="0" u="none" strike="noStrike" kern="1200" cap="none" spc="150" normalizeH="0" baseline="0" noProof="1" dirty="0" smtClean="0">
          <a:solidFill>
            <a:schemeClr val="tx1">
              <a:lumMod val="85000"/>
            </a:schemeClr>
          </a:solidFill>
          <a:uFillTx/>
          <a:latin typeface="+mn-ea"/>
          <a:ea typeface="+mn-ea"/>
          <a:cs typeface="MiSans" panose="00000500000000000000" charset="-122"/>
          <a:sym typeface="+mn-ea"/>
        </a:defRPr>
      </a:lvl2pPr>
      <a:lvl3pPr marL="11430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>
          <a:tab pos="1609725" algn="l"/>
        </a:tabLst>
        <a:defRPr kumimoji="0" lang="zh-CN" altLang="en-US" sz="1600" b="0" i="0" u="none" strike="noStrike" kern="1200" cap="none" spc="150" normalizeH="0" baseline="0" noProof="1" dirty="0" smtClean="0">
          <a:solidFill>
            <a:schemeClr val="tx1">
              <a:lumMod val="85000"/>
            </a:schemeClr>
          </a:solidFill>
          <a:uFillTx/>
          <a:latin typeface="+mn-ea"/>
          <a:ea typeface="+mn-ea"/>
          <a:cs typeface="MiSans" panose="00000500000000000000" charset="-122"/>
          <a:sym typeface="+mn-ea"/>
        </a:defRPr>
      </a:lvl3pPr>
      <a:lvl4pPr marL="16002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>
          <a:tab pos="1609725" algn="l"/>
        </a:tabLst>
        <a:defRPr kumimoji="0" lang="zh-CN" altLang="en-US" sz="1600" b="0" i="0" u="none" strike="noStrike" kern="1200" cap="none" spc="150" normalizeH="0" baseline="0" noProof="1" dirty="0" smtClean="0">
          <a:solidFill>
            <a:schemeClr val="tx1">
              <a:lumMod val="85000"/>
            </a:schemeClr>
          </a:solidFill>
          <a:uFillTx/>
          <a:latin typeface="+mn-ea"/>
          <a:ea typeface="+mn-ea"/>
          <a:cs typeface="MiSans" panose="00000500000000000000" charset="-122"/>
          <a:sym typeface="+mn-ea"/>
        </a:defRPr>
      </a:lvl4pPr>
      <a:lvl5pPr marL="2057400" marR="0" indent="-228600" algn="l" defTabSz="914400" rtl="0" eaLnBrk="1" fontAlgn="auto" latinLnBrk="0" hangingPunct="1">
        <a:lnSpc>
          <a:spcPct val="120000"/>
        </a:lnSpc>
        <a:spcBef>
          <a:spcPts val="1200"/>
        </a:spcBef>
        <a:spcAft>
          <a:spcPts val="0"/>
        </a:spcAft>
        <a:buClrTx/>
        <a:buSzTx/>
        <a:buFont typeface="Arial" panose="020B0604020202020204" pitchFamily="34" charset="0"/>
        <a:buChar char="•"/>
        <a:tabLst>
          <a:tab pos="1609725" algn="l"/>
        </a:tabLst>
        <a:defRPr kumimoji="0" lang="zh-CN" altLang="en-US" sz="1600" b="0" i="0" u="none" strike="noStrike" kern="1200" cap="none" spc="150" normalizeH="0" baseline="0" noProof="1" dirty="0">
          <a:solidFill>
            <a:schemeClr val="tx1">
              <a:lumMod val="85000"/>
            </a:schemeClr>
          </a:solidFill>
          <a:uFillTx/>
          <a:latin typeface="+mn-ea"/>
          <a:ea typeface="+mn-ea"/>
          <a:cs typeface="MiSans" panose="00000500000000000000" charset="-122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2.xml"/><Relationship Id="rId3" Type="http://schemas.openxmlformats.org/officeDocument/2006/relationships/tags" Target="../tags/tag148.xml"/><Relationship Id="rId2" Type="http://schemas.openxmlformats.org/officeDocument/2006/relationships/tags" Target="../tags/tag147.xml"/><Relationship Id="rId1" Type="http://schemas.openxmlformats.org/officeDocument/2006/relationships/tags" Target="../tags/tag146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12.xml"/><Relationship Id="rId2" Type="http://schemas.openxmlformats.org/officeDocument/2006/relationships/image" Target="../media/image4.png"/><Relationship Id="rId1" Type="http://schemas.openxmlformats.org/officeDocument/2006/relationships/tags" Target="../tags/tag211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14.xml"/><Relationship Id="rId2" Type="http://schemas.openxmlformats.org/officeDocument/2006/relationships/image" Target="../media/image5.png"/><Relationship Id="rId1" Type="http://schemas.openxmlformats.org/officeDocument/2006/relationships/tags" Target="../tags/tag2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5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17.xml"/><Relationship Id="rId2" Type="http://schemas.openxmlformats.org/officeDocument/2006/relationships/image" Target="../media/image6.png"/><Relationship Id="rId1" Type="http://schemas.openxmlformats.org/officeDocument/2006/relationships/tags" Target="../tags/tag2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9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22.xml"/><Relationship Id="rId2" Type="http://schemas.openxmlformats.org/officeDocument/2006/relationships/tags" Target="../tags/tag221.xml"/><Relationship Id="rId1" Type="http://schemas.openxmlformats.org/officeDocument/2006/relationships/tags" Target="../tags/tag220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24.xml"/><Relationship Id="rId2" Type="http://schemas.openxmlformats.org/officeDocument/2006/relationships/image" Target="../media/image7.png"/><Relationship Id="rId1" Type="http://schemas.openxmlformats.org/officeDocument/2006/relationships/tags" Target="../tags/tag223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26.xml"/><Relationship Id="rId2" Type="http://schemas.openxmlformats.org/officeDocument/2006/relationships/image" Target="../media/image8.png"/><Relationship Id="rId1" Type="http://schemas.openxmlformats.org/officeDocument/2006/relationships/tags" Target="../tags/tag225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2.xml"/><Relationship Id="rId2" Type="http://schemas.openxmlformats.org/officeDocument/2006/relationships/tags" Target="../tags/tag228.xml"/><Relationship Id="rId1" Type="http://schemas.openxmlformats.org/officeDocument/2006/relationships/tags" Target="../tags/tag22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157.xml"/><Relationship Id="rId8" Type="http://schemas.openxmlformats.org/officeDocument/2006/relationships/tags" Target="../tags/tag156.xml"/><Relationship Id="rId7" Type="http://schemas.openxmlformats.org/officeDocument/2006/relationships/tags" Target="../tags/tag155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" Type="http://schemas.openxmlformats.org/officeDocument/2006/relationships/tags" Target="../tags/tag150.xml"/><Relationship Id="rId16" Type="http://schemas.openxmlformats.org/officeDocument/2006/relationships/notesSlide" Target="../notesSlides/notesSlide2.xml"/><Relationship Id="rId15" Type="http://schemas.openxmlformats.org/officeDocument/2006/relationships/slideLayout" Target="../slideLayouts/slideLayout14.xml"/><Relationship Id="rId14" Type="http://schemas.openxmlformats.org/officeDocument/2006/relationships/tags" Target="../tags/tag162.xml"/><Relationship Id="rId13" Type="http://schemas.openxmlformats.org/officeDocument/2006/relationships/tags" Target="../tags/tag161.xml"/><Relationship Id="rId12" Type="http://schemas.openxmlformats.org/officeDocument/2006/relationships/tags" Target="../tags/tag160.xml"/><Relationship Id="rId11" Type="http://schemas.openxmlformats.org/officeDocument/2006/relationships/tags" Target="../tags/tag159.xml"/><Relationship Id="rId10" Type="http://schemas.openxmlformats.org/officeDocument/2006/relationships/tags" Target="../tags/tag158.xml"/><Relationship Id="rId1" Type="http://schemas.openxmlformats.org/officeDocument/2006/relationships/tags" Target="../tags/tag149.xml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65.xml"/><Relationship Id="rId2" Type="http://schemas.openxmlformats.org/officeDocument/2006/relationships/tags" Target="../tags/tag164.xml"/><Relationship Id="rId1" Type="http://schemas.openxmlformats.org/officeDocument/2006/relationships/tags" Target="../tags/tag16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7" Type="http://schemas.openxmlformats.org/officeDocument/2006/relationships/tags" Target="../tags/tag172.xml"/><Relationship Id="rId6" Type="http://schemas.openxmlformats.org/officeDocument/2006/relationships/tags" Target="../tags/tag171.xml"/><Relationship Id="rId5" Type="http://schemas.openxmlformats.org/officeDocument/2006/relationships/tags" Target="../tags/tag170.xml"/><Relationship Id="rId4" Type="http://schemas.openxmlformats.org/officeDocument/2006/relationships/tags" Target="../tags/tag169.xml"/><Relationship Id="rId3" Type="http://schemas.openxmlformats.org/officeDocument/2006/relationships/tags" Target="../tags/tag168.xml"/><Relationship Id="rId2" Type="http://schemas.openxmlformats.org/officeDocument/2006/relationships/tags" Target="../tags/tag167.xml"/><Relationship Id="rId1" Type="http://schemas.openxmlformats.org/officeDocument/2006/relationships/tags" Target="../tags/tag166.xml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75.xml"/><Relationship Id="rId2" Type="http://schemas.openxmlformats.org/officeDocument/2006/relationships/tags" Target="../tags/tag174.xml"/><Relationship Id="rId1" Type="http://schemas.openxmlformats.org/officeDocument/2006/relationships/tags" Target="../tags/tag173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184.xml"/><Relationship Id="rId8" Type="http://schemas.openxmlformats.org/officeDocument/2006/relationships/tags" Target="../tags/tag183.xml"/><Relationship Id="rId7" Type="http://schemas.openxmlformats.org/officeDocument/2006/relationships/tags" Target="../tags/tag182.xml"/><Relationship Id="rId6" Type="http://schemas.openxmlformats.org/officeDocument/2006/relationships/tags" Target="../tags/tag181.xml"/><Relationship Id="rId5" Type="http://schemas.openxmlformats.org/officeDocument/2006/relationships/tags" Target="../tags/tag180.xml"/><Relationship Id="rId4" Type="http://schemas.openxmlformats.org/officeDocument/2006/relationships/tags" Target="../tags/tag179.xml"/><Relationship Id="rId3" Type="http://schemas.openxmlformats.org/officeDocument/2006/relationships/tags" Target="../tags/tag178.xml"/><Relationship Id="rId2" Type="http://schemas.openxmlformats.org/officeDocument/2006/relationships/tags" Target="../tags/tag177.xml"/><Relationship Id="rId18" Type="http://schemas.openxmlformats.org/officeDocument/2006/relationships/slideLayout" Target="../slideLayouts/slideLayout13.xml"/><Relationship Id="rId17" Type="http://schemas.openxmlformats.org/officeDocument/2006/relationships/tags" Target="../tags/tag192.xml"/><Relationship Id="rId16" Type="http://schemas.openxmlformats.org/officeDocument/2006/relationships/tags" Target="../tags/tag191.xml"/><Relationship Id="rId15" Type="http://schemas.openxmlformats.org/officeDocument/2006/relationships/tags" Target="../tags/tag190.xml"/><Relationship Id="rId14" Type="http://schemas.openxmlformats.org/officeDocument/2006/relationships/tags" Target="../tags/tag189.xml"/><Relationship Id="rId13" Type="http://schemas.openxmlformats.org/officeDocument/2006/relationships/tags" Target="../tags/tag188.xml"/><Relationship Id="rId12" Type="http://schemas.openxmlformats.org/officeDocument/2006/relationships/tags" Target="../tags/tag187.xml"/><Relationship Id="rId11" Type="http://schemas.openxmlformats.org/officeDocument/2006/relationships/tags" Target="../tags/tag186.xml"/><Relationship Id="rId10" Type="http://schemas.openxmlformats.org/officeDocument/2006/relationships/tags" Target="../tags/tag185.xml"/><Relationship Id="rId1" Type="http://schemas.openxmlformats.org/officeDocument/2006/relationships/tags" Target="../tags/tag176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01.xml"/><Relationship Id="rId8" Type="http://schemas.openxmlformats.org/officeDocument/2006/relationships/tags" Target="../tags/tag200.xml"/><Relationship Id="rId7" Type="http://schemas.openxmlformats.org/officeDocument/2006/relationships/tags" Target="../tags/tag199.xml"/><Relationship Id="rId6" Type="http://schemas.openxmlformats.org/officeDocument/2006/relationships/tags" Target="../tags/tag198.xml"/><Relationship Id="rId5" Type="http://schemas.openxmlformats.org/officeDocument/2006/relationships/tags" Target="../tags/tag197.xml"/><Relationship Id="rId4" Type="http://schemas.openxmlformats.org/officeDocument/2006/relationships/tags" Target="../tags/tag196.xml"/><Relationship Id="rId3" Type="http://schemas.openxmlformats.org/officeDocument/2006/relationships/tags" Target="../tags/tag195.xml"/><Relationship Id="rId2" Type="http://schemas.openxmlformats.org/officeDocument/2006/relationships/tags" Target="../tags/tag194.xml"/><Relationship Id="rId15" Type="http://schemas.openxmlformats.org/officeDocument/2006/relationships/slideLayout" Target="../slideLayouts/slideLayout13.xml"/><Relationship Id="rId14" Type="http://schemas.openxmlformats.org/officeDocument/2006/relationships/tags" Target="../tags/tag206.xml"/><Relationship Id="rId13" Type="http://schemas.openxmlformats.org/officeDocument/2006/relationships/tags" Target="../tags/tag205.xml"/><Relationship Id="rId12" Type="http://schemas.openxmlformats.org/officeDocument/2006/relationships/tags" Target="../tags/tag204.xml"/><Relationship Id="rId11" Type="http://schemas.openxmlformats.org/officeDocument/2006/relationships/tags" Target="../tags/tag203.xml"/><Relationship Id="rId10" Type="http://schemas.openxmlformats.org/officeDocument/2006/relationships/tags" Target="../tags/tag202.xml"/><Relationship Id="rId1" Type="http://schemas.openxmlformats.org/officeDocument/2006/relationships/tags" Target="../tags/tag193.xml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209.xml"/><Relationship Id="rId2" Type="http://schemas.openxmlformats.org/officeDocument/2006/relationships/tags" Target="../tags/tag208.xml"/><Relationship Id="rId1" Type="http://schemas.openxmlformats.org/officeDocument/2006/relationships/tags" Target="../tags/tag20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 idx="4"/>
            <p:custDataLst>
              <p:tags r:id="rId1"/>
            </p:custDataLst>
          </p:nvPr>
        </p:nvSpPr>
        <p:spPr>
          <a:xfrm>
            <a:off x="1163955" y="1177925"/>
            <a:ext cx="8405495" cy="1671955"/>
          </a:xfrm>
        </p:spPr>
        <p:txBody>
          <a:bodyPr>
            <a:normAutofit/>
          </a:bodyPr>
          <a:lstStyle/>
          <a:p>
            <a:r>
              <a:rPr lang="zh-CN" altLang="en-US" sz="7200" dirty="0"/>
              <a:t>五子棋</a:t>
            </a:r>
            <a:r>
              <a:rPr lang="en-US" altLang="zh-CN" sz="7200" dirty="0"/>
              <a:t>AI</a:t>
            </a:r>
            <a:r>
              <a:rPr lang="zh-CN" altLang="en-US" sz="7200" dirty="0"/>
              <a:t>实验报告</a:t>
            </a:r>
            <a:endParaRPr lang="zh-CN" altLang="en-US" sz="7200" dirty="0"/>
          </a:p>
        </p:txBody>
      </p:sp>
      <p:sp>
        <p:nvSpPr>
          <p:cNvPr id="6" name="文本占位符 5"/>
          <p:cNvSpPr>
            <a:spLocks noGrp="1"/>
          </p:cNvSpPr>
          <p:nvPr>
            <p:ph type="body" idx="2"/>
            <p:custDataLst>
              <p:tags r:id="rId2"/>
            </p:custDataLst>
          </p:nvPr>
        </p:nvSpPr>
        <p:spPr>
          <a:xfrm>
            <a:off x="1101725" y="3329940"/>
            <a:ext cx="7745730" cy="1262380"/>
          </a:xfrm>
        </p:spPr>
        <p:txBody>
          <a:bodyPr>
            <a:noAutofit/>
          </a:bodyPr>
          <a:lstStyle/>
          <a:p>
            <a:r>
              <a:rPr lang="zh-CN" altLang="en-US" sz="2300"/>
              <a:t>学生姓名：陈南熹</a:t>
            </a:r>
            <a:endParaRPr lang="zh-CN" altLang="en-US" sz="2300"/>
          </a:p>
          <a:p>
            <a:r>
              <a:rPr lang="zh-CN" altLang="en-US" sz="2300"/>
              <a:t>学　　号：2023080910003</a:t>
            </a:r>
            <a:endParaRPr lang="zh-CN" altLang="en-US" sz="2300"/>
          </a:p>
          <a:p>
            <a:r>
              <a:rPr lang="zh-CN" altLang="en-US" sz="2300"/>
              <a:t>指导教师：俸志刚</a:t>
            </a:r>
            <a:endParaRPr lang="zh-CN" altLang="en-US" sz="2300"/>
          </a:p>
          <a:p>
            <a:r>
              <a:rPr lang="zh-CN" altLang="en-US" sz="2300"/>
              <a:t>日　　期：2023年12月17日</a:t>
            </a:r>
            <a:endParaRPr lang="zh-CN" altLang="en-US" sz="2300"/>
          </a:p>
        </p:txBody>
      </p:sp>
    </p:spTree>
    <p:custDataLst>
      <p:tags r:id="rId3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pPr algn="l"/>
            <a:r>
              <a:rPr lang="zh-CN" altLang="en-US"/>
              <a:t>算法概要与</a:t>
            </a:r>
            <a:r>
              <a:rPr lang="zh-CN" altLang="en-US"/>
              <a:t>分析：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212725" y="1493520"/>
            <a:ext cx="106013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 algn="l">
              <a:buClrTx/>
              <a:buSzTx/>
              <a:buFontTx/>
            </a:pPr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这是博弈树的一张示意图：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  <p:pic>
        <p:nvPicPr>
          <p:cNvPr id="4" name="图片 3" descr="IMG_256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1616075" y="2078355"/>
            <a:ext cx="8649970" cy="4243070"/>
          </a:xfrm>
          <a:prstGeom prst="rect">
            <a:avLst/>
          </a:prstGeom>
          <a:noFill/>
          <a:ln w="9525">
            <a:noFill/>
          </a:ln>
        </p:spPr>
      </p:pic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pPr algn="l"/>
            <a:r>
              <a:rPr lang="zh-CN" altLang="en-US"/>
              <a:t>算法概要与</a:t>
            </a:r>
            <a:r>
              <a:rPr lang="zh-CN" altLang="en-US"/>
              <a:t>分析：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1375" y="1289685"/>
            <a:ext cx="10735945" cy="4507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这张图中甲代表电脑，乙代表玩家。如果采用极大化极小值搜索算法处理博弈树，那么我们把电脑走棋的层称为 MAX层，将玩家走棋的层被称为MIN层。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在MAX层中，电脑要保证自己利益最大化，该层的每一个节点选择下一层中分数最高的节点，并将这个最高分作为自己节点的返回值。在MIN层中，作为假想敌的玩家应该保证自己利益最大化，该层的每一个节点选择下一层中分数最低的节点，并将这个最高低作为自己节点的返回值。这样电脑就能够搜索出在以玩家每一步都采取最优走法的前提下第n层后得分最高的落子点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如</a:t>
            </a:r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下图所示为计算机遍历博弈树的过程，红色路线表示进入下一层，蓝色路线表示返回上一层。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  <p:pic>
        <p:nvPicPr>
          <p:cNvPr id="4" name="图片 3" descr="图片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502660" y="3895090"/>
            <a:ext cx="5186680" cy="254381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pPr algn="l"/>
            <a:r>
              <a:rPr lang="zh-CN" altLang="en-US"/>
              <a:t>算法概要与</a:t>
            </a:r>
            <a:r>
              <a:rPr lang="zh-CN" altLang="en-US"/>
              <a:t>分析：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1375" y="1289685"/>
            <a:ext cx="10735945" cy="4507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这样就可以了吗？理论上没问题，但是初略估计一下就会发现遍历整棵博弈树并不现实。五子棋棋盘为15*15，假设n=4且平均每一步有50种走法，那么博弈树最后一层就有50^4=6250000个节点，对每一个节点进行局势评估，这是相当消耗时间的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因此，我们需要对上述算法进行优化。首先，最容易想到的是舍弃一些位置明显不合适的落子点。比如一般来说，我们落子地方两格范围内有子，也就是说，两格以内全都是空的点可以舍弃，因此我写了一个judge函数用于判断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只是这样简单处理还不够，因此就用到了Alpha-Beta剪枝算法。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Alpha Beta 剪枝算法是一种安全的剪枝策略，也就是不会对棋力产生任何负面影响。它的基本依据是：棋手不会做出对自己不利的选择。依据这个前提，如果一个节点明显是不利于自己的节点，那么就可以直接剪掉这个节点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前面讲到过，电脑会在MAX层选择最大节点，而玩家会在MIN层选择最小节点。那么如下两种情况就是分别对双方不利的选择：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在MAX层，假设当前层已经搜索到一个最大值 X， 如果发现下一个节点的下一层（也就是MIN层）会产生一个比X还小的值，那么就直接剪掉此节点。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pPr algn="l"/>
            <a:r>
              <a:rPr lang="zh-CN" altLang="en-US"/>
              <a:t>算法概要与</a:t>
            </a:r>
            <a:r>
              <a:rPr lang="zh-CN" altLang="en-US"/>
              <a:t>分析：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1375" y="1175385"/>
            <a:ext cx="10735945" cy="4507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解释一下，也就是在MAX层的时候会把当前层已经搜索到的最大值X存起来，如果下一个节点的下一层会产生一个比X还小的值Y，那么之前说过玩家总是会选择最小值的。也就是说这个节点玩家的分数不会超过Y，那么这个节点显然没有必要进行计算了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通俗点来讲就是，电脑发现这一步是对玩家更有利的，那么当然不会走这一步。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在MIN层，假设当前层已经搜索到一个最小值 Y， 如果发现下一个节点的下一层（也就是MAX层）会产生一个比Y还大的值，那么就直接剪掉此节点。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这个是一样的道理，如果玩家走了一步棋发现其实对电脑更有利，玩家必定不会走这一步。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用示意图来表示更为直观：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  <p:pic>
        <p:nvPicPr>
          <p:cNvPr id="9" name="图片 9" descr="ab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3460750" y="3752215"/>
            <a:ext cx="5497830" cy="27895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pPr algn="l"/>
            <a:r>
              <a:rPr lang="zh-CN" altLang="en-US"/>
              <a:t>算法概要与</a:t>
            </a:r>
            <a:r>
              <a:rPr lang="zh-CN" altLang="en-US"/>
              <a:t>分析：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1375" y="1289685"/>
            <a:ext cx="10735945" cy="4507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如上图所示，在第二层，也就是MIN层，当计算到第二层第三个节点的时候，已知前面有一个3和一个6，最大值至少是6。 在计算第三个节点的时候，发现它的第一个子节点的结果是5，因为当前是MIN节点，会选择子节点中的最小值，所以此节点值不会大于5。而第二层已经有一个6了，第二层第三个节点肯定不会被选择。因此此节点的后续节点就没有必要计算了。同理，该图中第三层值为7的后续节点也不用计算了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这时，你会发现，根据上面的那张图，在第二层中，第一个节点的值是3，第二个是6。因为3比较小，而这一层的最大值会被选中，所以第二个节点也需要完整计算所有子节点。如果3和6调换一下顺序，6在前，3在后。那么当第二个节点计算出第一个子节点5的时候就没有必要计算之后的孩子了。也就是，Alpha-Beta 剪枝的效率和节点排序有很大关系，如果最优的节点能排在前面，则能大幅提升剪枝效率。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对于Beta 剪枝也是同样的道理。所以说Alpha-Beta剪枝的效率是取决于每一层节点的顺序的。 我们肯定是无法精确排序的，因为每一个节点的值并不能直接计算出来，需要递归计算子节点。 但是我们依然能对节点进行大致的一个排序。并且只要有一个大致的排序，就能很好的提升剪枝效率。这也就是启发式搜索算法的核心思想：利用启发函数来引导搜索过程，以便更有效地朝着解决问题的方向前进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pPr algn="l"/>
            <a:r>
              <a:rPr lang="zh-CN" altLang="en-US"/>
              <a:t>算法概要与</a:t>
            </a:r>
            <a:r>
              <a:rPr lang="zh-CN" altLang="en-US"/>
              <a:t>分析：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1375" y="1289685"/>
            <a:ext cx="10735945" cy="4507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那么具体如何进行大致排序呢？我是这样做的，即只对一个点进行评估，判断该点能否成五，活四，冲四，活三或者连三，将所有的点分类，放入不同的栈中，最后按照成五，活四，冲四，活三，连三和其他的顺序依次排列，即将能成五的点放在最前面，然后是活四，以此类推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完成这些判断函数后，那么接下来，我们</a:t>
            </a:r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就可以用极小化极大值算法，结合Alpha-Beta剪枝算法和启发式搜索，用递归写出一个函数，得到下一步的最优落点。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至此，五子棋AI 的核心算法大体上完成了。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1336040" y="1631315"/>
            <a:ext cx="5967095" cy="3479165"/>
          </a:xfrm>
        </p:spPr>
        <p:txBody>
          <a:bodyPr/>
          <a:lstStyle/>
          <a:p>
            <a:r>
              <a:rPr lang="zh-CN" altLang="en-US"/>
              <a:t>实验</a:t>
            </a:r>
            <a:r>
              <a:rPr lang="zh-CN" altLang="en-US"/>
              <a:t>结果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0995" y="1631315"/>
            <a:ext cx="3646805" cy="3479165"/>
          </a:xfrm>
        </p:spPr>
        <p:txBody>
          <a:bodyPr/>
          <a:lstStyle/>
          <a:p>
            <a:r>
              <a:rPr lang="zh-CN" altLang="en-US" dirty="0"/>
              <a:t>04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r>
              <a:rPr lang="zh-CN" altLang="en-US"/>
              <a:t>实验</a:t>
            </a:r>
            <a:r>
              <a:rPr lang="zh-CN" altLang="en-US"/>
              <a:t>结果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21360" y="1335405"/>
            <a:ext cx="1063942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最终我实现了搜索深度</a:t>
            </a:r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为四层的五子棋AI，并且通过对w的调整，最终确定w=6时有较好的棋力效果。下图是在我的AI先手的情况下与另外一个五子棋AI对弈的结果，最终获得了胜利。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  <p:pic>
        <p:nvPicPr>
          <p:cNvPr id="10" name="图片 10" descr="屏幕截图 2023-12-22 18113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474595" y="2230755"/>
            <a:ext cx="7132955" cy="4457700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r>
              <a:rPr lang="zh-CN" altLang="en-US"/>
              <a:t>实验</a:t>
            </a:r>
            <a:r>
              <a:rPr lang="zh-CN" altLang="en-US"/>
              <a:t>结果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721360" y="1335405"/>
            <a:ext cx="1063942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下图是我的AI后手的情况，仍然获得了胜利。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  <p:pic>
        <p:nvPicPr>
          <p:cNvPr id="13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304415" y="1829435"/>
            <a:ext cx="7576185" cy="4735195"/>
          </a:xfrm>
          <a:prstGeom prst="rect">
            <a:avLst/>
          </a:prstGeom>
          <a:noFill/>
          <a:ln>
            <a:noFill/>
          </a:ln>
        </p:spPr>
      </p:pic>
    </p:spTree>
    <p:custDataLst>
      <p:tags r:id="rId3"/>
    </p:custData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3"/>
            <p:custDataLst>
              <p:tags r:id="rId1"/>
            </p:custDataLst>
          </p:nvPr>
        </p:nvSpPr>
        <p:spPr>
          <a:xfrm>
            <a:off x="1163955" y="1778000"/>
            <a:ext cx="7683500" cy="1850390"/>
          </a:xfrm>
        </p:spPr>
        <p:txBody>
          <a:bodyPr/>
          <a:lstStyle/>
          <a:p>
            <a:r>
              <a:rPr lang="zh-CN" altLang="en-US"/>
              <a:t>感谢您的观看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2"/>
            <p:custDataLst>
              <p:tags r:id="rId1"/>
            </p:custDataLst>
          </p:nvPr>
        </p:nvSpPr>
        <p:spPr>
          <a:xfrm>
            <a:off x="689610" y="4238625"/>
            <a:ext cx="4030345" cy="878840"/>
          </a:xfrm>
        </p:spPr>
        <p:txBody>
          <a:bodyPr/>
          <a:lstStyle/>
          <a:p>
            <a:r>
              <a:rPr lang="zh-CN" altLang="en-US"/>
              <a:t>CONTENTS</a:t>
            </a:r>
            <a:endParaRPr lang="zh-CN" altLang="en-US"/>
          </a:p>
        </p:txBody>
      </p:sp>
      <p:sp>
        <p:nvSpPr>
          <p:cNvPr id="4" name="标题 3"/>
          <p:cNvSpPr>
            <a:spLocks noGrp="1"/>
          </p:cNvSpPr>
          <p:nvPr>
            <p:ph type="title" idx="1"/>
            <p:custDataLst>
              <p:tags r:id="rId2"/>
            </p:custDataLst>
          </p:nvPr>
        </p:nvSpPr>
        <p:spPr>
          <a:xfrm>
            <a:off x="681355" y="5132705"/>
            <a:ext cx="4038600" cy="878840"/>
          </a:xfrm>
        </p:spPr>
        <p:txBody>
          <a:bodyPr>
            <a:normAutofit fontScale="90000"/>
          </a:bodyPr>
          <a:lstStyle/>
          <a:p>
            <a:r>
              <a:rPr lang="zh-CN" altLang="en-US"/>
              <a:t>目录</a:t>
            </a:r>
            <a:endParaRPr lang="zh-CN" altLang="en-US"/>
          </a:p>
        </p:txBody>
      </p:sp>
      <p:cxnSp>
        <p:nvCxnSpPr>
          <p:cNvPr id="37" name="直接连接符 36"/>
          <p:cNvCxnSpPr/>
          <p:nvPr>
            <p:custDataLst>
              <p:tags r:id="rId3"/>
            </p:custDataLst>
          </p:nvPr>
        </p:nvCxnSpPr>
        <p:spPr>
          <a:xfrm>
            <a:off x="2913681" y="2247254"/>
            <a:ext cx="5563892" cy="0"/>
          </a:xfrm>
          <a:prstGeom prst="line">
            <a:avLst/>
          </a:prstGeom>
          <a:ln>
            <a:gradFill flip="none" rotWithShape="1">
              <a:gsLst>
                <a:gs pos="0">
                  <a:schemeClr val="tx2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>
            <p:custDataLst>
              <p:tags r:id="rId4"/>
            </p:custDataLst>
          </p:nvPr>
        </p:nvCxnSpPr>
        <p:spPr>
          <a:xfrm>
            <a:off x="4243952" y="3345051"/>
            <a:ext cx="5563892" cy="0"/>
          </a:xfrm>
          <a:prstGeom prst="line">
            <a:avLst/>
          </a:prstGeom>
          <a:ln>
            <a:gradFill flip="none" rotWithShape="1">
              <a:gsLst>
                <a:gs pos="0">
                  <a:schemeClr val="tx2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>
            <p:custDataLst>
              <p:tags r:id="rId5"/>
            </p:custDataLst>
          </p:nvPr>
        </p:nvCxnSpPr>
        <p:spPr>
          <a:xfrm>
            <a:off x="5691063" y="4442848"/>
            <a:ext cx="5563892" cy="0"/>
          </a:xfrm>
          <a:prstGeom prst="line">
            <a:avLst/>
          </a:prstGeom>
          <a:ln>
            <a:gradFill flip="none" rotWithShape="1">
              <a:gsLst>
                <a:gs pos="0">
                  <a:schemeClr val="tx2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alpha val="50000"/>
                  </a:schemeClr>
                </a:gs>
              </a:gsLst>
              <a:lin ang="0" scaled="0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序号"/>
          <p:cNvSpPr txBox="1"/>
          <p:nvPr>
            <p:custDataLst>
              <p:tags r:id="rId6"/>
            </p:custDataLst>
          </p:nvPr>
        </p:nvSpPr>
        <p:spPr>
          <a:xfrm>
            <a:off x="3272155" y="1208405"/>
            <a:ext cx="625475" cy="84582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altLang="zh-CN" sz="2800" dirty="0">
                <a:ln>
                  <a:solidFill>
                    <a:schemeClr val="accent1"/>
                  </a:solidFill>
                </a:ln>
                <a:noFill/>
                <a:latin typeface="MiSans Heavy" panose="00000A00000000000000" charset="-122"/>
                <a:cs typeface="MiSans" panose="00000500000000000000" charset="-122"/>
              </a:rPr>
              <a:t>01.</a:t>
            </a:r>
            <a:endParaRPr lang="en-US" altLang="zh-CN" sz="2800" dirty="0">
              <a:ln>
                <a:solidFill>
                  <a:schemeClr val="accent1"/>
                </a:solidFill>
              </a:ln>
              <a:noFill/>
              <a:latin typeface="MiSans Heavy" panose="00000A00000000000000" charset="-122"/>
              <a:cs typeface="MiSans" panose="00000500000000000000" charset="-122"/>
            </a:endParaRPr>
          </a:p>
        </p:txBody>
      </p:sp>
      <p:sp>
        <p:nvSpPr>
          <p:cNvPr id="16" name="标题"/>
          <p:cNvSpPr txBox="1"/>
          <p:nvPr>
            <p:custDataLst>
              <p:tags r:id="rId7"/>
            </p:custDataLst>
          </p:nvPr>
        </p:nvSpPr>
        <p:spPr>
          <a:xfrm>
            <a:off x="3996055" y="1268095"/>
            <a:ext cx="7259320" cy="7708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r>
              <a:rPr lang="zh-CN" altLang="en-US" sz="2400" dirty="0">
                <a:effectLst/>
                <a:latin typeface="+mj-ea"/>
                <a:ea typeface="+mj-ea"/>
                <a:cs typeface="MiSans" panose="00000500000000000000" charset="-122"/>
                <a:sym typeface="+mn-ea"/>
              </a:rPr>
              <a:t>实验目的和</a:t>
            </a:r>
            <a:r>
              <a:rPr lang="zh-CN" altLang="en-US" sz="2400" dirty="0">
                <a:effectLst/>
                <a:latin typeface="+mj-ea"/>
                <a:ea typeface="+mj-ea"/>
                <a:cs typeface="MiSans" panose="00000500000000000000" charset="-122"/>
                <a:sym typeface="+mn-ea"/>
              </a:rPr>
              <a:t>器材</a:t>
            </a:r>
            <a:endParaRPr lang="zh-CN" altLang="en-US" sz="2400" dirty="0">
              <a:effectLst/>
              <a:latin typeface="+mj-ea"/>
              <a:ea typeface="+mj-ea"/>
              <a:cs typeface="MiSans" panose="00000500000000000000" charset="-122"/>
              <a:sym typeface="+mn-ea"/>
            </a:endParaRPr>
          </a:p>
        </p:txBody>
      </p:sp>
      <p:sp>
        <p:nvSpPr>
          <p:cNvPr id="44" name="序号"/>
          <p:cNvSpPr txBox="1"/>
          <p:nvPr>
            <p:custDataLst>
              <p:tags r:id="rId8"/>
            </p:custDataLst>
          </p:nvPr>
        </p:nvSpPr>
        <p:spPr>
          <a:xfrm>
            <a:off x="4175125" y="2309495"/>
            <a:ext cx="625475" cy="84582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altLang="zh-CN" sz="2800" dirty="0">
                <a:ln>
                  <a:solidFill>
                    <a:schemeClr val="accent1"/>
                  </a:solidFill>
                </a:ln>
                <a:noFill/>
                <a:latin typeface="MiSans Heavy" panose="00000A00000000000000" charset="-122"/>
                <a:cs typeface="MiSans" panose="00000500000000000000" charset="-122"/>
              </a:rPr>
              <a:t>02.</a:t>
            </a:r>
            <a:endParaRPr lang="en-US" altLang="zh-CN" sz="2800" dirty="0">
              <a:ln>
                <a:solidFill>
                  <a:schemeClr val="accent1"/>
                </a:solidFill>
              </a:ln>
              <a:noFill/>
              <a:latin typeface="MiSans Heavy" panose="00000A00000000000000" charset="-122"/>
              <a:cs typeface="MiSans" panose="00000500000000000000" charset="-122"/>
            </a:endParaRPr>
          </a:p>
        </p:txBody>
      </p:sp>
      <p:sp>
        <p:nvSpPr>
          <p:cNvPr id="46" name="标题"/>
          <p:cNvSpPr txBox="1"/>
          <p:nvPr>
            <p:custDataLst>
              <p:tags r:id="rId9"/>
            </p:custDataLst>
          </p:nvPr>
        </p:nvSpPr>
        <p:spPr>
          <a:xfrm>
            <a:off x="4986020" y="2369185"/>
            <a:ext cx="6275705" cy="7708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r>
              <a:rPr lang="zh-CN" altLang="en-US" sz="2400" dirty="0">
                <a:effectLst/>
                <a:latin typeface="+mj-ea"/>
                <a:ea typeface="+mj-ea"/>
                <a:cs typeface="MiSans" panose="00000500000000000000" charset="-122"/>
                <a:sym typeface="+mn-ea"/>
              </a:rPr>
              <a:t>实验原理</a:t>
            </a:r>
            <a:r>
              <a:rPr lang="zh-CN" altLang="en-US" sz="2400" dirty="0">
                <a:effectLst/>
                <a:latin typeface="+mj-ea"/>
                <a:ea typeface="+mj-ea"/>
                <a:cs typeface="MiSans" panose="00000500000000000000" charset="-122"/>
                <a:sym typeface="+mn-ea"/>
              </a:rPr>
              <a:t>和内容</a:t>
            </a:r>
            <a:endParaRPr lang="zh-CN" altLang="en-US" sz="2400" dirty="0">
              <a:effectLst/>
              <a:latin typeface="+mj-ea"/>
              <a:ea typeface="+mj-ea"/>
              <a:cs typeface="MiSans" panose="00000500000000000000" charset="-122"/>
              <a:sym typeface="+mn-ea"/>
            </a:endParaRPr>
          </a:p>
        </p:txBody>
      </p:sp>
      <p:sp>
        <p:nvSpPr>
          <p:cNvPr id="50" name="序号"/>
          <p:cNvSpPr txBox="1"/>
          <p:nvPr>
            <p:custDataLst>
              <p:tags r:id="rId10"/>
            </p:custDataLst>
          </p:nvPr>
        </p:nvSpPr>
        <p:spPr>
          <a:xfrm>
            <a:off x="5083175" y="3418205"/>
            <a:ext cx="625475" cy="84582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altLang="zh-CN" sz="2800" dirty="0">
                <a:ln>
                  <a:solidFill>
                    <a:schemeClr val="accent1"/>
                  </a:solidFill>
                </a:ln>
                <a:noFill/>
                <a:latin typeface="MiSans Heavy" panose="00000A00000000000000" charset="-122"/>
                <a:cs typeface="MiSans" panose="00000500000000000000" charset="-122"/>
              </a:rPr>
              <a:t>03.</a:t>
            </a:r>
            <a:endParaRPr lang="en-US" altLang="zh-CN" sz="2800" dirty="0">
              <a:ln>
                <a:solidFill>
                  <a:schemeClr val="accent1"/>
                </a:solidFill>
              </a:ln>
              <a:noFill/>
              <a:latin typeface="MiSans Heavy" panose="00000A00000000000000" charset="-122"/>
              <a:cs typeface="MiSans" panose="00000500000000000000" charset="-122"/>
            </a:endParaRPr>
          </a:p>
        </p:txBody>
      </p:sp>
      <p:sp>
        <p:nvSpPr>
          <p:cNvPr id="52" name="标题"/>
          <p:cNvSpPr txBox="1"/>
          <p:nvPr>
            <p:custDataLst>
              <p:tags r:id="rId11"/>
            </p:custDataLst>
          </p:nvPr>
        </p:nvSpPr>
        <p:spPr>
          <a:xfrm>
            <a:off x="5878195" y="3482975"/>
            <a:ext cx="5377180" cy="7708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r>
              <a:rPr lang="zh-CN" altLang="en-US" sz="2400" dirty="0">
                <a:effectLst/>
                <a:latin typeface="+mj-ea"/>
                <a:ea typeface="+mj-ea"/>
                <a:cs typeface="MiSans" panose="00000500000000000000" charset="-122"/>
                <a:sym typeface="+mn-ea"/>
              </a:rPr>
              <a:t>实验</a:t>
            </a:r>
            <a:r>
              <a:rPr lang="zh-CN" altLang="en-US" sz="2400" dirty="0">
                <a:effectLst/>
                <a:latin typeface="+mj-ea"/>
                <a:ea typeface="+mj-ea"/>
                <a:cs typeface="MiSans" panose="00000500000000000000" charset="-122"/>
                <a:sym typeface="+mn-ea"/>
              </a:rPr>
              <a:t>步骤</a:t>
            </a:r>
            <a:endParaRPr lang="zh-CN" altLang="en-US" sz="2400" dirty="0">
              <a:effectLst/>
              <a:latin typeface="+mj-ea"/>
              <a:ea typeface="+mj-ea"/>
              <a:cs typeface="MiSans" panose="00000500000000000000" charset="-122"/>
              <a:sym typeface="+mn-ea"/>
            </a:endParaRPr>
          </a:p>
        </p:txBody>
      </p:sp>
      <p:sp>
        <p:nvSpPr>
          <p:cNvPr id="53" name="序号"/>
          <p:cNvSpPr txBox="1"/>
          <p:nvPr>
            <p:custDataLst>
              <p:tags r:id="rId12"/>
            </p:custDataLst>
          </p:nvPr>
        </p:nvSpPr>
        <p:spPr>
          <a:xfrm>
            <a:off x="6121400" y="4514215"/>
            <a:ext cx="625475" cy="84582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pPr algn="l">
              <a:lnSpc>
                <a:spcPct val="130000"/>
              </a:lnSpc>
              <a:buClrTx/>
              <a:buSzTx/>
              <a:buFontTx/>
            </a:pPr>
            <a:r>
              <a:rPr lang="en-US" altLang="zh-CN" sz="2800" dirty="0">
                <a:ln>
                  <a:solidFill>
                    <a:schemeClr val="accent1"/>
                  </a:solidFill>
                </a:ln>
                <a:noFill/>
                <a:latin typeface="MiSans Heavy" panose="00000A00000000000000" charset="-122"/>
                <a:cs typeface="MiSans" panose="00000500000000000000" charset="-122"/>
              </a:rPr>
              <a:t>04.</a:t>
            </a:r>
            <a:endParaRPr lang="en-US" altLang="zh-CN" sz="2800" dirty="0">
              <a:ln>
                <a:solidFill>
                  <a:schemeClr val="accent1"/>
                </a:solidFill>
              </a:ln>
              <a:noFill/>
              <a:latin typeface="MiSans Heavy" panose="00000A00000000000000" charset="-122"/>
              <a:cs typeface="MiSans" panose="00000500000000000000" charset="-122"/>
            </a:endParaRPr>
          </a:p>
        </p:txBody>
      </p:sp>
      <p:sp>
        <p:nvSpPr>
          <p:cNvPr id="55" name="标题"/>
          <p:cNvSpPr txBox="1"/>
          <p:nvPr>
            <p:custDataLst>
              <p:tags r:id="rId13"/>
            </p:custDataLst>
          </p:nvPr>
        </p:nvSpPr>
        <p:spPr>
          <a:xfrm>
            <a:off x="6946900" y="4573905"/>
            <a:ext cx="4316730" cy="770890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rmAutofit/>
          </a:bodyPr>
          <a:lstStyle/>
          <a:p>
            <a:r>
              <a:rPr lang="zh-CN" altLang="en-US" sz="2400" dirty="0">
                <a:effectLst/>
                <a:latin typeface="+mj-ea"/>
                <a:ea typeface="+mj-ea"/>
                <a:cs typeface="MiSans" panose="00000500000000000000" charset="-122"/>
                <a:sym typeface="+mn-ea"/>
              </a:rPr>
              <a:t>实验</a:t>
            </a:r>
            <a:r>
              <a:rPr lang="zh-CN" altLang="en-US" sz="2400" dirty="0">
                <a:effectLst/>
                <a:latin typeface="+mj-ea"/>
                <a:ea typeface="+mj-ea"/>
                <a:cs typeface="MiSans" panose="00000500000000000000" charset="-122"/>
                <a:sym typeface="+mn-ea"/>
              </a:rPr>
              <a:t>结果</a:t>
            </a:r>
            <a:endParaRPr lang="zh-CN" altLang="en-US" sz="2400" dirty="0">
              <a:effectLst/>
              <a:latin typeface="+mj-ea"/>
              <a:ea typeface="+mj-ea"/>
              <a:cs typeface="MiSans" panose="00000500000000000000" charset="-122"/>
              <a:sym typeface="+mn-ea"/>
            </a:endParaRPr>
          </a:p>
        </p:txBody>
      </p:sp>
    </p:spTree>
    <p:custDataLst>
      <p:tags r:id="rId14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1336040" y="1631315"/>
            <a:ext cx="5967095" cy="3479165"/>
          </a:xfrm>
        </p:spPr>
        <p:txBody>
          <a:bodyPr/>
          <a:lstStyle/>
          <a:p>
            <a:r>
              <a:rPr>
                <a:sym typeface="+mn-ea"/>
              </a:rPr>
              <a:t>实验目的和器材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0995" y="1631315"/>
            <a:ext cx="3646805" cy="3479165"/>
          </a:xfrm>
        </p:spPr>
        <p:txBody>
          <a:bodyPr/>
          <a:lstStyle/>
          <a:p>
            <a:r>
              <a:rPr lang="zh-CN" altLang="en-US" dirty="0"/>
              <a:t>01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>
          <a:xfrm>
            <a:off x="608400" y="593795"/>
            <a:ext cx="10969200" cy="583565"/>
          </a:xfrm>
        </p:spPr>
        <p:txBody>
          <a:bodyPr>
            <a:normAutofit fontScale="90000"/>
          </a:bodyPr>
          <a:p>
            <a:pPr algn="l"/>
            <a:r>
              <a:rPr lang="zh-CN" altLang="en-US" sz="2665"/>
              <a:t>实验目的：</a:t>
            </a:r>
            <a:br>
              <a:rPr lang="zh-CN" altLang="en-US" sz="2665"/>
            </a:br>
            <a:r>
              <a:rPr lang="zh-CN" altLang="en-US" sz="2665"/>
              <a:t>通过C语言知识，实现五子棋AI，即让电脑能够与人类进行五子棋对战，并以此掌握</a:t>
            </a:r>
            <a:r>
              <a:rPr lang="zh-CN" altLang="en-US"/>
              <a:t>：</a:t>
            </a:r>
            <a:endParaRPr lang="zh-CN" altLang="en-US"/>
          </a:p>
        </p:txBody>
      </p:sp>
      <p:sp>
        <p:nvSpPr>
          <p:cNvPr id="65" name="任意多边形: 形状 64"/>
          <p:cNvSpPr/>
          <p:nvPr>
            <p:custDataLst>
              <p:tags r:id="rId1"/>
            </p:custDataLst>
          </p:nvPr>
        </p:nvSpPr>
        <p:spPr>
          <a:xfrm rot="10800000">
            <a:off x="144780" y="1701165"/>
            <a:ext cx="3877310" cy="1371600"/>
          </a:xfrm>
          <a:custGeom>
            <a:avLst/>
            <a:gdLst>
              <a:gd name="connsiteX0" fmla="*/ 2584395 w 2695478"/>
              <a:gd name="connsiteY0" fmla="*/ 1854489 h 1854489"/>
              <a:gd name="connsiteX1" fmla="*/ 111083 w 2695478"/>
              <a:gd name="connsiteY1" fmla="*/ 1854489 h 1854489"/>
              <a:gd name="connsiteX2" fmla="*/ 0 w 2695478"/>
              <a:gd name="connsiteY2" fmla="*/ 1743406 h 1854489"/>
              <a:gd name="connsiteX3" fmla="*/ 0 w 2695478"/>
              <a:gd name="connsiteY3" fmla="*/ 362180 h 1854489"/>
              <a:gd name="connsiteX4" fmla="*/ 111083 w 2695478"/>
              <a:gd name="connsiteY4" fmla="*/ 251097 h 1854489"/>
              <a:gd name="connsiteX5" fmla="*/ 1139340 w 2695478"/>
              <a:gd name="connsiteY5" fmla="*/ 251097 h 1854489"/>
              <a:gd name="connsiteX6" fmla="*/ 1347740 w 2695478"/>
              <a:gd name="connsiteY6" fmla="*/ 0 h 1854489"/>
              <a:gd name="connsiteX7" fmla="*/ 1556139 w 2695478"/>
              <a:gd name="connsiteY7" fmla="*/ 251097 h 1854489"/>
              <a:gd name="connsiteX8" fmla="*/ 2584395 w 2695478"/>
              <a:gd name="connsiteY8" fmla="*/ 251097 h 1854489"/>
              <a:gd name="connsiteX9" fmla="*/ 2695478 w 2695478"/>
              <a:gd name="connsiteY9" fmla="*/ 362180 h 1854489"/>
              <a:gd name="connsiteX10" fmla="*/ 2695478 w 2695478"/>
              <a:gd name="connsiteY10" fmla="*/ 1743406 h 1854489"/>
              <a:gd name="connsiteX11" fmla="*/ 2584395 w 2695478"/>
              <a:gd name="connsiteY11" fmla="*/ 1854489 h 185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95478" h="1854489">
                <a:moveTo>
                  <a:pt x="2584395" y="1854489"/>
                </a:moveTo>
                <a:lnTo>
                  <a:pt x="111083" y="1854489"/>
                </a:lnTo>
                <a:cubicBezTo>
                  <a:pt x="49734" y="1854489"/>
                  <a:pt x="0" y="1804755"/>
                  <a:pt x="0" y="1743406"/>
                </a:cubicBezTo>
                <a:lnTo>
                  <a:pt x="0" y="362180"/>
                </a:lnTo>
                <a:cubicBezTo>
                  <a:pt x="0" y="300831"/>
                  <a:pt x="49734" y="251097"/>
                  <a:pt x="111083" y="251097"/>
                </a:cubicBezTo>
                <a:lnTo>
                  <a:pt x="1139340" y="251097"/>
                </a:lnTo>
                <a:lnTo>
                  <a:pt x="1347740" y="0"/>
                </a:lnTo>
                <a:lnTo>
                  <a:pt x="1556139" y="251097"/>
                </a:lnTo>
                <a:lnTo>
                  <a:pt x="2584395" y="251097"/>
                </a:lnTo>
                <a:cubicBezTo>
                  <a:pt x="2645744" y="251097"/>
                  <a:pt x="2695478" y="300831"/>
                  <a:pt x="2695478" y="362180"/>
                </a:cubicBezTo>
                <a:lnTo>
                  <a:pt x="2695478" y="1743406"/>
                </a:lnTo>
                <a:cubicBezTo>
                  <a:pt x="2695478" y="1804755"/>
                  <a:pt x="2645744" y="1854489"/>
                  <a:pt x="2584395" y="1854489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endParaRPr lang="zh-CN" altLang="en-US" sz="4000" b="1" dirty="0"/>
          </a:p>
        </p:txBody>
      </p:sp>
      <p:sp>
        <p:nvSpPr>
          <p:cNvPr id="67" name="文本框 66"/>
          <p:cNvSpPr txBox="1"/>
          <p:nvPr>
            <p:custDataLst>
              <p:tags r:id="rId2"/>
            </p:custDataLst>
          </p:nvPr>
        </p:nvSpPr>
        <p:spPr>
          <a:xfrm>
            <a:off x="158200" y="1806882"/>
            <a:ext cx="3863721" cy="1266537"/>
          </a:xfrm>
          <a:prstGeom prst="rect">
            <a:avLst/>
          </a:prstGeom>
          <a:noFill/>
        </p:spPr>
        <p:txBody>
          <a:bodyPr vert="horz" wrap="square" lIns="90000" tIns="46800" rIns="90000" bIns="46800" rtlCol="0" anchor="t" anchorCtr="0">
            <a:normAutofit/>
          </a:bodyPr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sz="2000" spc="150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1.如何使用极大化极小值搜索算法处理博弈树</a:t>
            </a:r>
            <a:endParaRPr lang="zh-CN" altLang="en-US" sz="2000" spc="150" dirty="0">
              <a:solidFill>
                <a:schemeClr val="lt1">
                  <a:lumMod val="100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69" name="任意多边形: 形状 68"/>
          <p:cNvSpPr/>
          <p:nvPr>
            <p:custDataLst>
              <p:tags r:id="rId3"/>
            </p:custDataLst>
          </p:nvPr>
        </p:nvSpPr>
        <p:spPr>
          <a:xfrm rot="10800000">
            <a:off x="4306570" y="1700530"/>
            <a:ext cx="3747770" cy="1449070"/>
          </a:xfrm>
          <a:custGeom>
            <a:avLst/>
            <a:gdLst>
              <a:gd name="connsiteX0" fmla="*/ 2584395 w 2695478"/>
              <a:gd name="connsiteY0" fmla="*/ 1854489 h 1854489"/>
              <a:gd name="connsiteX1" fmla="*/ 111083 w 2695478"/>
              <a:gd name="connsiteY1" fmla="*/ 1854489 h 1854489"/>
              <a:gd name="connsiteX2" fmla="*/ 0 w 2695478"/>
              <a:gd name="connsiteY2" fmla="*/ 1743406 h 1854489"/>
              <a:gd name="connsiteX3" fmla="*/ 0 w 2695478"/>
              <a:gd name="connsiteY3" fmla="*/ 362180 h 1854489"/>
              <a:gd name="connsiteX4" fmla="*/ 111083 w 2695478"/>
              <a:gd name="connsiteY4" fmla="*/ 251097 h 1854489"/>
              <a:gd name="connsiteX5" fmla="*/ 1139340 w 2695478"/>
              <a:gd name="connsiteY5" fmla="*/ 251097 h 1854489"/>
              <a:gd name="connsiteX6" fmla="*/ 1347740 w 2695478"/>
              <a:gd name="connsiteY6" fmla="*/ 0 h 1854489"/>
              <a:gd name="connsiteX7" fmla="*/ 1556139 w 2695478"/>
              <a:gd name="connsiteY7" fmla="*/ 251097 h 1854489"/>
              <a:gd name="connsiteX8" fmla="*/ 2584395 w 2695478"/>
              <a:gd name="connsiteY8" fmla="*/ 251097 h 1854489"/>
              <a:gd name="connsiteX9" fmla="*/ 2695478 w 2695478"/>
              <a:gd name="connsiteY9" fmla="*/ 362180 h 1854489"/>
              <a:gd name="connsiteX10" fmla="*/ 2695478 w 2695478"/>
              <a:gd name="connsiteY10" fmla="*/ 1743406 h 1854489"/>
              <a:gd name="connsiteX11" fmla="*/ 2584395 w 2695478"/>
              <a:gd name="connsiteY11" fmla="*/ 1854489 h 185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95478" h="1854489">
                <a:moveTo>
                  <a:pt x="2584395" y="1854489"/>
                </a:moveTo>
                <a:lnTo>
                  <a:pt x="111083" y="1854489"/>
                </a:lnTo>
                <a:cubicBezTo>
                  <a:pt x="49734" y="1854489"/>
                  <a:pt x="0" y="1804755"/>
                  <a:pt x="0" y="1743406"/>
                </a:cubicBezTo>
                <a:lnTo>
                  <a:pt x="0" y="362180"/>
                </a:lnTo>
                <a:cubicBezTo>
                  <a:pt x="0" y="300831"/>
                  <a:pt x="49734" y="251097"/>
                  <a:pt x="111083" y="251097"/>
                </a:cubicBezTo>
                <a:lnTo>
                  <a:pt x="1139340" y="251097"/>
                </a:lnTo>
                <a:lnTo>
                  <a:pt x="1347740" y="0"/>
                </a:lnTo>
                <a:lnTo>
                  <a:pt x="1556139" y="251097"/>
                </a:lnTo>
                <a:lnTo>
                  <a:pt x="2584395" y="251097"/>
                </a:lnTo>
                <a:cubicBezTo>
                  <a:pt x="2645744" y="251097"/>
                  <a:pt x="2695478" y="300831"/>
                  <a:pt x="2695478" y="362180"/>
                </a:cubicBezTo>
                <a:lnTo>
                  <a:pt x="2695478" y="1743406"/>
                </a:lnTo>
                <a:cubicBezTo>
                  <a:pt x="2695478" y="1804755"/>
                  <a:pt x="2645744" y="1854489"/>
                  <a:pt x="2584395" y="1854489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20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p>
            <a:pPr algn="ctr"/>
            <a:endParaRPr lang="zh-CN" altLang="en-US" dirty="0"/>
          </a:p>
        </p:txBody>
      </p:sp>
      <p:sp>
        <p:nvSpPr>
          <p:cNvPr id="71" name="文本框 70"/>
          <p:cNvSpPr txBox="1"/>
          <p:nvPr>
            <p:custDataLst>
              <p:tags r:id="rId4"/>
            </p:custDataLst>
          </p:nvPr>
        </p:nvSpPr>
        <p:spPr>
          <a:xfrm>
            <a:off x="4306787" y="1753542"/>
            <a:ext cx="3863721" cy="1266537"/>
          </a:xfrm>
          <a:prstGeom prst="rect">
            <a:avLst/>
          </a:prstGeom>
          <a:noFill/>
        </p:spPr>
        <p:txBody>
          <a:bodyPr vert="horz" wrap="square" lIns="90000" tIns="46800" rIns="90000" bIns="46800" rtlCol="0" anchor="t" anchorCtr="0">
            <a:normAutofit/>
          </a:bodyPr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lang="zh-CN" altLang="en-US" sz="2000" spc="15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2.如何使用Alpha-Beta剪枝算法和启发式搜索优化上述算法</a:t>
            </a:r>
            <a:endParaRPr lang="zh-CN" altLang="en-US" sz="2000" spc="15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73" name="任意多边形: 形状 72"/>
          <p:cNvSpPr/>
          <p:nvPr>
            <p:custDataLst>
              <p:tags r:id="rId5"/>
            </p:custDataLst>
          </p:nvPr>
        </p:nvSpPr>
        <p:spPr>
          <a:xfrm rot="10800000">
            <a:off x="8338820" y="1701165"/>
            <a:ext cx="3674110" cy="1449070"/>
          </a:xfrm>
          <a:custGeom>
            <a:avLst/>
            <a:gdLst>
              <a:gd name="connsiteX0" fmla="*/ 2584395 w 2695478"/>
              <a:gd name="connsiteY0" fmla="*/ 1854489 h 1854489"/>
              <a:gd name="connsiteX1" fmla="*/ 111083 w 2695478"/>
              <a:gd name="connsiteY1" fmla="*/ 1854489 h 1854489"/>
              <a:gd name="connsiteX2" fmla="*/ 0 w 2695478"/>
              <a:gd name="connsiteY2" fmla="*/ 1743406 h 1854489"/>
              <a:gd name="connsiteX3" fmla="*/ 0 w 2695478"/>
              <a:gd name="connsiteY3" fmla="*/ 362180 h 1854489"/>
              <a:gd name="connsiteX4" fmla="*/ 111083 w 2695478"/>
              <a:gd name="connsiteY4" fmla="*/ 251097 h 1854489"/>
              <a:gd name="connsiteX5" fmla="*/ 1139340 w 2695478"/>
              <a:gd name="connsiteY5" fmla="*/ 251097 h 1854489"/>
              <a:gd name="connsiteX6" fmla="*/ 1347740 w 2695478"/>
              <a:gd name="connsiteY6" fmla="*/ 0 h 1854489"/>
              <a:gd name="connsiteX7" fmla="*/ 1556139 w 2695478"/>
              <a:gd name="connsiteY7" fmla="*/ 251097 h 1854489"/>
              <a:gd name="connsiteX8" fmla="*/ 2584395 w 2695478"/>
              <a:gd name="connsiteY8" fmla="*/ 251097 h 1854489"/>
              <a:gd name="connsiteX9" fmla="*/ 2695478 w 2695478"/>
              <a:gd name="connsiteY9" fmla="*/ 362180 h 1854489"/>
              <a:gd name="connsiteX10" fmla="*/ 2695478 w 2695478"/>
              <a:gd name="connsiteY10" fmla="*/ 1743406 h 1854489"/>
              <a:gd name="connsiteX11" fmla="*/ 2584395 w 2695478"/>
              <a:gd name="connsiteY11" fmla="*/ 1854489 h 1854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695478" h="1854489">
                <a:moveTo>
                  <a:pt x="2584395" y="1854489"/>
                </a:moveTo>
                <a:lnTo>
                  <a:pt x="111083" y="1854489"/>
                </a:lnTo>
                <a:cubicBezTo>
                  <a:pt x="49734" y="1854489"/>
                  <a:pt x="0" y="1804755"/>
                  <a:pt x="0" y="1743406"/>
                </a:cubicBezTo>
                <a:lnTo>
                  <a:pt x="0" y="362180"/>
                </a:lnTo>
                <a:cubicBezTo>
                  <a:pt x="0" y="300831"/>
                  <a:pt x="49734" y="251097"/>
                  <a:pt x="111083" y="251097"/>
                </a:cubicBezTo>
                <a:lnTo>
                  <a:pt x="1139340" y="251097"/>
                </a:lnTo>
                <a:lnTo>
                  <a:pt x="1347740" y="0"/>
                </a:lnTo>
                <a:lnTo>
                  <a:pt x="1556139" y="251097"/>
                </a:lnTo>
                <a:lnTo>
                  <a:pt x="2584395" y="251097"/>
                </a:lnTo>
                <a:cubicBezTo>
                  <a:pt x="2645744" y="251097"/>
                  <a:pt x="2695478" y="300831"/>
                  <a:pt x="2695478" y="362180"/>
                </a:cubicBezTo>
                <a:lnTo>
                  <a:pt x="2695478" y="1743406"/>
                </a:lnTo>
                <a:cubicBezTo>
                  <a:pt x="2695478" y="1804755"/>
                  <a:pt x="2645744" y="1854489"/>
                  <a:pt x="2584395" y="1854489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  <a:alpha val="20000"/>
            </a:schemeClr>
          </a:solidFill>
          <a:ln>
            <a:noFill/>
          </a:ln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algn="ctr"/>
            <a:endParaRPr lang="zh-CN" altLang="en-US" sz="4000" b="1" dirty="0"/>
          </a:p>
        </p:txBody>
      </p:sp>
      <p:sp>
        <p:nvSpPr>
          <p:cNvPr id="75" name="文本框 74"/>
          <p:cNvSpPr txBox="1"/>
          <p:nvPr>
            <p:custDataLst>
              <p:tags r:id="rId6"/>
            </p:custDataLst>
          </p:nvPr>
        </p:nvSpPr>
        <p:spPr>
          <a:xfrm>
            <a:off x="8328745" y="1701052"/>
            <a:ext cx="3863721" cy="1266537"/>
          </a:xfrm>
          <a:prstGeom prst="rect">
            <a:avLst/>
          </a:prstGeom>
          <a:noFill/>
        </p:spPr>
        <p:txBody>
          <a:bodyPr vert="horz" wrap="square" lIns="90000" tIns="46800" rIns="90000" bIns="46800" rtlCol="0" anchor="t" anchorCtr="0">
            <a:normAutofit lnSpcReduction="20000"/>
          </a:bodyPr>
          <a:p>
            <a:pPr>
              <a:lnSpc>
                <a:spcPct val="140000"/>
              </a:lnSpc>
            </a:pPr>
            <a:r>
              <a:rPr lang="zh-CN" altLang="en-US" sz="2000" spc="150" dirty="0">
                <a:solidFill>
                  <a:schemeClr val="lt1">
                    <a:lumMod val="100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  <a:sym typeface="+mn-ea"/>
              </a:rPr>
              <a:t>3.如何使用图形库（如ralib或者easyX）为游戏提供GUI（图形用户界面）</a:t>
            </a:r>
            <a:endParaRPr lang="zh-CN" altLang="en-US" sz="2000" spc="150" dirty="0">
              <a:solidFill>
                <a:schemeClr val="lt1">
                  <a:lumMod val="100000"/>
                </a:schemeClr>
              </a:solidFill>
              <a:latin typeface="Arial" panose="020B0604020202020204" pitchFamily="34" charset="0"/>
              <a:ea typeface="微软雅黑" panose="020B0503020204020204" charset="-122"/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8330" y="3244850"/>
            <a:ext cx="1685290" cy="5016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665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实验器材：</a:t>
            </a:r>
            <a:endParaRPr lang="zh-CN" altLang="en-US" sz="2665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765810" y="4018280"/>
            <a:ext cx="9754235" cy="1599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665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rPr>
              <a:t>硬件平台：PC端</a:t>
            </a:r>
            <a:endParaRPr lang="zh-CN" altLang="en-US" sz="2665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r>
              <a:rPr lang="zh-CN" altLang="en-US" sz="2665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rPr>
              <a:t>开发环境：操作系统Windows11</a:t>
            </a:r>
            <a:endParaRPr lang="zh-CN" altLang="en-US" sz="2665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r>
              <a:rPr lang="zh-CN" altLang="en-US" sz="2665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rPr>
              <a:t>测试环境： Clion 2023.</a:t>
            </a:r>
            <a:r>
              <a:rPr lang="en-US" altLang="zh-CN" sz="2665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rPr>
              <a:t>3</a:t>
            </a:r>
            <a:r>
              <a:rPr lang="zh-CN" altLang="en-US" sz="2665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  <a:sym typeface="+mn-ea"/>
              </a:rPr>
              <a:t>.2和Visual Studio 2022</a:t>
            </a:r>
            <a:endParaRPr lang="zh-CN" altLang="en-US" sz="2665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endParaRPr lang="zh-CN" altLang="en-US"/>
          </a:p>
        </p:txBody>
      </p:sp>
    </p:spTree>
    <p:custDataLst>
      <p:tags r:id="rId7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1336040" y="1631315"/>
            <a:ext cx="5967095" cy="3479165"/>
          </a:xfrm>
        </p:spPr>
        <p:txBody>
          <a:bodyPr/>
          <a:lstStyle/>
          <a:p>
            <a:r>
              <a:rPr lang="zh-CN" altLang="en-US"/>
              <a:t>实验原理</a:t>
            </a:r>
            <a:r>
              <a:rPr lang="zh-CN" altLang="en-US"/>
              <a:t>和内容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0995" y="1631315"/>
            <a:ext cx="3646805" cy="3479165"/>
          </a:xfrm>
        </p:spPr>
        <p:txBody>
          <a:bodyPr/>
          <a:lstStyle/>
          <a:p>
            <a:r>
              <a:rPr lang="zh-CN" altLang="en-US" dirty="0"/>
              <a:t>02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r>
              <a:rPr lang="zh-CN" altLang="en-US"/>
              <a:t>实验</a:t>
            </a:r>
            <a:r>
              <a:rPr lang="zh-CN" altLang="en-US"/>
              <a:t>原理</a:t>
            </a:r>
            <a:endParaRPr lang="zh-CN" altLang="en-US"/>
          </a:p>
        </p:txBody>
      </p:sp>
      <p:sp>
        <p:nvSpPr>
          <p:cNvPr id="16" name="对角圆角矩形 15"/>
          <p:cNvSpPr/>
          <p:nvPr>
            <p:custDataLst>
              <p:tags r:id="rId1"/>
            </p:custDataLst>
          </p:nvPr>
        </p:nvSpPr>
        <p:spPr>
          <a:xfrm>
            <a:off x="1482735" y="4166107"/>
            <a:ext cx="9220330" cy="777140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7" name="对角圆角矩形 16"/>
          <p:cNvSpPr/>
          <p:nvPr>
            <p:custDataLst>
              <p:tags r:id="rId2"/>
            </p:custDataLst>
          </p:nvPr>
        </p:nvSpPr>
        <p:spPr>
          <a:xfrm>
            <a:off x="1482735" y="4024975"/>
            <a:ext cx="561165" cy="535473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3"/>
          </a:solidFill>
          <a:ln>
            <a:noFill/>
          </a:ln>
          <a:effectLst>
            <a:outerShdw blurRad="165100" dist="25400" dir="2700000" sx="102000" sy="102000" algn="tl" rotWithShape="0">
              <a:schemeClr val="accent3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8" name="直角三角形 17"/>
          <p:cNvSpPr/>
          <p:nvPr>
            <p:custDataLst>
              <p:tags r:id="rId3"/>
            </p:custDataLst>
          </p:nvPr>
        </p:nvSpPr>
        <p:spPr>
          <a:xfrm>
            <a:off x="2044025" y="4025622"/>
            <a:ext cx="84549" cy="140914"/>
          </a:xfrm>
          <a:prstGeom prst="rtTriangl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4"/>
            </p:custDataLst>
          </p:nvPr>
        </p:nvSpPr>
        <p:spPr>
          <a:xfrm>
            <a:off x="2080279" y="4177112"/>
            <a:ext cx="8330834" cy="763754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三、用</a:t>
            </a: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Alpha-Beta剪枝算法优化极大化极小值</a:t>
            </a: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算法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3" name="对角圆角矩形 52"/>
          <p:cNvSpPr/>
          <p:nvPr>
            <p:custDataLst>
              <p:tags r:id="rId5"/>
            </p:custDataLst>
          </p:nvPr>
        </p:nvSpPr>
        <p:spPr>
          <a:xfrm>
            <a:off x="1482735" y="1594659"/>
            <a:ext cx="9220330" cy="777140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4" name="对角圆角矩形 53"/>
          <p:cNvSpPr/>
          <p:nvPr>
            <p:custDataLst>
              <p:tags r:id="rId6"/>
            </p:custDataLst>
          </p:nvPr>
        </p:nvSpPr>
        <p:spPr>
          <a:xfrm>
            <a:off x="1482735" y="1452880"/>
            <a:ext cx="561165" cy="535473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1"/>
          </a:solidFill>
          <a:ln>
            <a:noFill/>
          </a:ln>
          <a:effectLst>
            <a:outerShdw blurRad="165100" dist="25400" dir="2700000" sx="102000" sy="102000" algn="tl" rotWithShape="0">
              <a:schemeClr val="accent1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5" name="直角三角形 54"/>
          <p:cNvSpPr/>
          <p:nvPr>
            <p:custDataLst>
              <p:tags r:id="rId7"/>
            </p:custDataLst>
          </p:nvPr>
        </p:nvSpPr>
        <p:spPr>
          <a:xfrm>
            <a:off x="2044025" y="1453527"/>
            <a:ext cx="84549" cy="140914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57" name="文本框 56"/>
          <p:cNvSpPr txBox="1"/>
          <p:nvPr>
            <p:custDataLst>
              <p:tags r:id="rId8"/>
            </p:custDataLst>
          </p:nvPr>
        </p:nvSpPr>
        <p:spPr>
          <a:xfrm>
            <a:off x="2080279" y="1597896"/>
            <a:ext cx="8330834" cy="763754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一、用博弈树表示五子棋博弈的</a:t>
            </a: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过程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6" name="对角圆角矩形 5"/>
          <p:cNvSpPr/>
          <p:nvPr>
            <p:custDataLst>
              <p:tags r:id="rId9"/>
            </p:custDataLst>
          </p:nvPr>
        </p:nvSpPr>
        <p:spPr>
          <a:xfrm>
            <a:off x="1482735" y="2880383"/>
            <a:ext cx="9220330" cy="777140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7" name="对角圆角矩形 6"/>
          <p:cNvSpPr/>
          <p:nvPr>
            <p:custDataLst>
              <p:tags r:id="rId10"/>
            </p:custDataLst>
          </p:nvPr>
        </p:nvSpPr>
        <p:spPr>
          <a:xfrm>
            <a:off x="1482735" y="2738604"/>
            <a:ext cx="561165" cy="535473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2"/>
          </a:solidFill>
          <a:ln>
            <a:noFill/>
          </a:ln>
          <a:effectLst>
            <a:outerShdw blurRad="165100" dist="25400" dir="2700000" sx="102000" sy="102000" algn="tl" rotWithShape="0">
              <a:schemeClr val="accent2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8" name="直角三角形 7"/>
          <p:cNvSpPr/>
          <p:nvPr>
            <p:custDataLst>
              <p:tags r:id="rId11"/>
            </p:custDataLst>
          </p:nvPr>
        </p:nvSpPr>
        <p:spPr>
          <a:xfrm>
            <a:off x="2044025" y="2739899"/>
            <a:ext cx="84549" cy="140914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2080279" y="2891389"/>
            <a:ext cx="8330834" cy="763754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二、用</a:t>
            </a: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极大化极小值算法处理</a:t>
            </a: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博弈树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0" name="对角圆角矩形 9"/>
          <p:cNvSpPr/>
          <p:nvPr>
            <p:custDataLst>
              <p:tags r:id="rId13"/>
            </p:custDataLst>
          </p:nvPr>
        </p:nvSpPr>
        <p:spPr>
          <a:xfrm>
            <a:off x="1482735" y="5452478"/>
            <a:ext cx="9220330" cy="777140"/>
          </a:xfrm>
          <a:prstGeom prst="round2DiagRect">
            <a:avLst>
              <a:gd name="adj1" fmla="val 26654"/>
              <a:gd name="adj2" fmla="val 20751"/>
            </a:avLst>
          </a:prstGeom>
          <a:solidFill>
            <a:srgbClr val="F2F2F2"/>
          </a:solidFill>
          <a:ln>
            <a:noFill/>
          </a:ln>
          <a:effectLst>
            <a:outerShdw blurRad="254000" dist="38100" dir="6420000" algn="l" rotWithShape="0">
              <a:prstClr val="black">
                <a:alpha val="2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1" name="对角圆角矩形 10"/>
          <p:cNvSpPr/>
          <p:nvPr>
            <p:custDataLst>
              <p:tags r:id="rId14"/>
            </p:custDataLst>
          </p:nvPr>
        </p:nvSpPr>
        <p:spPr>
          <a:xfrm>
            <a:off x="1482735" y="5310699"/>
            <a:ext cx="561165" cy="535473"/>
          </a:xfrm>
          <a:prstGeom prst="round2DiagRect">
            <a:avLst>
              <a:gd name="adj1" fmla="val 26654"/>
              <a:gd name="adj2" fmla="val 0"/>
            </a:avLst>
          </a:prstGeom>
          <a:solidFill>
            <a:schemeClr val="accent4"/>
          </a:solidFill>
          <a:ln>
            <a:noFill/>
          </a:ln>
          <a:effectLst>
            <a:outerShdw blurRad="165100" dist="25400" dir="2700000" sx="102000" sy="102000" algn="tl" rotWithShape="0">
              <a:schemeClr val="accent4">
                <a:alpha val="3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2" name="直角三角形 11"/>
          <p:cNvSpPr/>
          <p:nvPr>
            <p:custDataLst>
              <p:tags r:id="rId15"/>
            </p:custDataLst>
          </p:nvPr>
        </p:nvSpPr>
        <p:spPr>
          <a:xfrm>
            <a:off x="2044025" y="5311346"/>
            <a:ext cx="84549" cy="140914"/>
          </a:xfrm>
          <a:prstGeom prst="rtTriangl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13" name="文本框 12"/>
          <p:cNvSpPr txBox="1"/>
          <p:nvPr>
            <p:custDataLst>
              <p:tags r:id="rId16"/>
            </p:custDataLst>
          </p:nvPr>
        </p:nvSpPr>
        <p:spPr>
          <a:xfrm>
            <a:off x="2080279" y="5462836"/>
            <a:ext cx="8330834" cy="763754"/>
          </a:xfrm>
          <a:prstGeom prst="rect">
            <a:avLst/>
          </a:prstGeom>
          <a:noFill/>
        </p:spPr>
        <p:txBody>
          <a:bodyPr wrap="square" tIns="0" bIns="107950" rtlCol="0" anchor="ctr" anchorCtr="0">
            <a:normAutofit/>
          </a:bodyPr>
          <a:p>
            <a:pPr>
              <a:lnSpc>
                <a:spcPct val="150000"/>
              </a:lnSpc>
            </a:pP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四、用</a:t>
            </a: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启发式搜索提高Alpha-Beta剪枝算法的</a:t>
            </a:r>
            <a:r>
              <a:rPr lang="zh-CN" altLang="en-US" dirty="0">
                <a:solidFill>
                  <a:schemeClr val="dk1">
                    <a:lumMod val="80000"/>
                    <a:lumOff val="20000"/>
                  </a:schemeClr>
                </a:solidFill>
                <a:latin typeface="+mn-ea"/>
                <a:sym typeface="+mn-ea"/>
              </a:rPr>
              <a:t>效率</a:t>
            </a:r>
            <a:endParaRPr lang="zh-CN" altLang="en-US" dirty="0">
              <a:solidFill>
                <a:schemeClr val="dk1">
                  <a:lumMod val="80000"/>
                  <a:lumOff val="20000"/>
                </a:schemeClr>
              </a:solidFill>
              <a:latin typeface="+mn-ea"/>
              <a:sym typeface="+mn-ea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>
          <a:xfrm>
            <a:off x="608400" y="176600"/>
            <a:ext cx="10969200" cy="583565"/>
          </a:xfrm>
        </p:spPr>
        <p:txBody>
          <a:bodyPr>
            <a:normAutofit fontScale="90000"/>
          </a:bodyPr>
          <a:p>
            <a:r>
              <a:rPr lang="zh-CN" altLang="en-US"/>
              <a:t>实验</a:t>
            </a:r>
            <a:r>
              <a:rPr lang="zh-CN" altLang="en-US"/>
              <a:t>内容</a:t>
            </a:r>
            <a:endParaRPr lang="zh-CN" altLang="en-US"/>
          </a:p>
        </p:txBody>
      </p:sp>
      <p:sp>
        <p:nvSpPr>
          <p:cNvPr id="4" name="圆角矩形 3"/>
          <p:cNvSpPr/>
          <p:nvPr>
            <p:custDataLst>
              <p:tags r:id="rId1"/>
            </p:custDataLst>
          </p:nvPr>
        </p:nvSpPr>
        <p:spPr>
          <a:xfrm rot="16200000">
            <a:off x="5746115" y="-3653790"/>
            <a:ext cx="706755" cy="109664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5" name="圆角矩形 4"/>
          <p:cNvSpPr/>
          <p:nvPr>
            <p:custDataLst>
              <p:tags r:id="rId2"/>
            </p:custDataLst>
          </p:nvPr>
        </p:nvSpPr>
        <p:spPr>
          <a:xfrm rot="16200000">
            <a:off x="407035" y="1686560"/>
            <a:ext cx="706120" cy="287020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4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6" name="圆角矩形 5"/>
          <p:cNvSpPr/>
          <p:nvPr>
            <p:custDataLst>
              <p:tags r:id="rId3"/>
            </p:custDataLst>
          </p:nvPr>
        </p:nvSpPr>
        <p:spPr>
          <a:xfrm rot="16200000">
            <a:off x="5755005" y="-2666365"/>
            <a:ext cx="692785" cy="109677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4"/>
            </p:custDataLst>
          </p:nvPr>
        </p:nvSpPr>
        <p:spPr>
          <a:xfrm rot="16200000">
            <a:off x="416560" y="2673985"/>
            <a:ext cx="687705" cy="285115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4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5"/>
            </p:custDataLst>
          </p:nvPr>
        </p:nvSpPr>
        <p:spPr>
          <a:xfrm rot="16200000">
            <a:off x="5744210" y="-1673225"/>
            <a:ext cx="716280" cy="109664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1" name="圆角矩形 10"/>
          <p:cNvSpPr/>
          <p:nvPr>
            <p:custDataLst>
              <p:tags r:id="rId6"/>
            </p:custDataLst>
          </p:nvPr>
        </p:nvSpPr>
        <p:spPr>
          <a:xfrm rot="16200000">
            <a:off x="403225" y="3665220"/>
            <a:ext cx="716280" cy="285115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 fontScale="45000"/>
          </a:bodyPr>
          <a:lstStyle/>
          <a:p>
            <a:pPr algn="ctr" fontAlgn="auto">
              <a:lnSpc>
                <a:spcPct val="120000"/>
              </a:lnSpc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7"/>
            </p:custDataLst>
          </p:nvPr>
        </p:nvSpPr>
        <p:spPr>
          <a:xfrm rot="16200000">
            <a:off x="5681980" y="-670560"/>
            <a:ext cx="728980" cy="1096772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3" name="圆角矩形 12"/>
          <p:cNvSpPr/>
          <p:nvPr>
            <p:custDataLst>
              <p:tags r:id="rId8"/>
            </p:custDataLst>
          </p:nvPr>
        </p:nvSpPr>
        <p:spPr>
          <a:xfrm rot="16200000">
            <a:off x="396875" y="4676775"/>
            <a:ext cx="727710" cy="287655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55000"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8" name="文本框 7"/>
          <p:cNvSpPr txBox="1"/>
          <p:nvPr>
            <p:custDataLst>
              <p:tags r:id="rId9"/>
            </p:custDataLst>
          </p:nvPr>
        </p:nvSpPr>
        <p:spPr>
          <a:xfrm>
            <a:off x="1076960" y="3577590"/>
            <a:ext cx="10506075" cy="465455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 fontScale="90000" lnSpcReduction="10000"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Gobang.cpp源文件包含游戏中功能函数的定义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9" name="文本框 8"/>
          <p:cNvSpPr txBox="1"/>
          <p:nvPr>
            <p:custDataLst>
              <p:tags r:id="rId10"/>
            </p:custDataLst>
          </p:nvPr>
        </p:nvSpPr>
        <p:spPr>
          <a:xfrm>
            <a:off x="1079500" y="4405630"/>
            <a:ext cx="10568940" cy="816610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EasyX.cpp源文件中运用easyX图形库定义函数实现GUI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14" name="文本框 13"/>
          <p:cNvSpPr txBox="1"/>
          <p:nvPr>
            <p:custDataLst>
              <p:tags r:id="rId11"/>
            </p:custDataLst>
          </p:nvPr>
        </p:nvSpPr>
        <p:spPr>
          <a:xfrm>
            <a:off x="1076960" y="1476375"/>
            <a:ext cx="10506075" cy="706120"/>
          </a:xfrm>
          <a:prstGeom prst="rect">
            <a:avLst/>
          </a:prstGeom>
        </p:spPr>
        <p:txBody>
          <a:bodyPr vert="horz" wrap="square" lIns="90000" tIns="46800" rIns="0" bIns="46800" rtlCol="0" anchor="ctr" anchorCtr="0">
            <a:norm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400" dirty="0">
                <a:latin typeface="+mn-ea"/>
                <a:ea typeface="+mn-ea"/>
              </a:rPr>
              <a:t>main.cpp源文件包含main函数，是完成游戏的逻辑实现。</a:t>
            </a:r>
            <a:endParaRPr lang="zh-CN" altLang="en-US" sz="2400" dirty="0">
              <a:latin typeface="+mn-ea"/>
              <a:ea typeface="+mn-ea"/>
            </a:endParaRPr>
          </a:p>
        </p:txBody>
      </p:sp>
      <p:sp>
        <p:nvSpPr>
          <p:cNvPr id="15" name="文本框 14"/>
          <p:cNvSpPr txBox="1"/>
          <p:nvPr>
            <p:custDataLst>
              <p:tags r:id="rId12"/>
            </p:custDataLst>
          </p:nvPr>
        </p:nvSpPr>
        <p:spPr>
          <a:xfrm>
            <a:off x="1078865" y="2471420"/>
            <a:ext cx="10506075" cy="691515"/>
          </a:xfrm>
          <a:prstGeom prst="rect">
            <a:avLst/>
          </a:prstGeom>
        </p:spPr>
        <p:txBody>
          <a:bodyPr vert="horz" wrap="square" lIns="90000" tIns="46800" rIns="90000" bIns="46800" rtlCol="0" anchor="ctr" anchorCtr="0">
            <a:noAutofit/>
          </a:bodyPr>
          <a:lstStyle>
            <a:defPPr>
              <a:defRPr lang="zh-CN"/>
            </a:defPPr>
            <a:lvl1pPr fontAlgn="auto">
              <a:lnSpc>
                <a:spcPct val="120000"/>
              </a:lnSpc>
              <a:spcBef>
                <a:spcPct val="0"/>
              </a:spcBef>
              <a:buNone/>
              <a:defRPr sz="1600" b="0" u="none" strike="noStrike" cap="none" spc="200" normalizeH="0" baseline="0"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</a:defRPr>
            </a:lvl1pPr>
          </a:lstStyle>
          <a:p>
            <a:r>
              <a:rPr lang="zh-CN" altLang="en-US" sz="2300" dirty="0">
                <a:latin typeface="+mn-ea"/>
                <a:ea typeface="+mn-ea"/>
              </a:rPr>
              <a:t>Gobang.h是游戏的头文件，包含宏定义，对标准库中头文件的引用，结构体类型的声明和函数的声明。</a:t>
            </a:r>
            <a:endParaRPr lang="zh-CN" altLang="en-US" sz="2300" dirty="0">
              <a:latin typeface="+mn-ea"/>
              <a:ea typeface="+mn-ea"/>
            </a:endParaRPr>
          </a:p>
        </p:txBody>
      </p:sp>
      <p:sp>
        <p:nvSpPr>
          <p:cNvPr id="2" name="圆角矩形 1"/>
          <p:cNvSpPr/>
          <p:nvPr>
            <p:custDataLst>
              <p:tags r:id="rId13"/>
            </p:custDataLst>
          </p:nvPr>
        </p:nvSpPr>
        <p:spPr>
          <a:xfrm rot="16200000">
            <a:off x="5875655" y="487680"/>
            <a:ext cx="728980" cy="1067435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>
            <a:noFill/>
          </a:ln>
          <a:effectLst>
            <a:outerShdw blurRad="279400" dist="114300" dir="1020000" algn="bl" rotWithShape="0">
              <a:schemeClr val="accent1"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/>
          </a:bodyPr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+mn-ea"/>
            </a:endParaRPr>
          </a:p>
        </p:txBody>
      </p:sp>
      <p:sp>
        <p:nvSpPr>
          <p:cNvPr id="16" name="圆角矩形 15"/>
          <p:cNvSpPr/>
          <p:nvPr>
            <p:custDataLst>
              <p:tags r:id="rId14"/>
            </p:custDataLst>
          </p:nvPr>
        </p:nvSpPr>
        <p:spPr>
          <a:xfrm rot="16200000">
            <a:off x="387985" y="5652770"/>
            <a:ext cx="727710" cy="287655"/>
          </a:xfrm>
          <a:prstGeom prst="roundRect">
            <a:avLst>
              <a:gd name="adj" fmla="val 7894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7800000" scaled="0"/>
          </a:gradFill>
          <a:ln>
            <a:noFill/>
          </a:ln>
          <a:effectLst>
            <a:outerShdw blurRad="381000" dist="63500" dir="18900000" algn="bl" rotWithShape="0">
              <a:srgbClr val="4575F0">
                <a:alpha val="4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rmAutofit fontScale="55000"/>
          </a:bodyPr>
          <a:p>
            <a:pPr lvl="0" algn="ctr">
              <a:lnSpc>
                <a:spcPct val="120000"/>
              </a:lnSpc>
              <a:buClrTx/>
              <a:buSzTx/>
              <a:buFontTx/>
            </a:pPr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sym typeface="+mn-ea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553085" y="876935"/>
            <a:ext cx="1105281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五子棋AI分成五个主要的功能板块，分别为对应五个文件:</a:t>
            </a:r>
            <a:endParaRPr lang="zh-CN" altLang="en-US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r>
              <a:rPr lang="zh-CN" altLang="en-US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main.cpp,Gobang.h,Gobang.cpp,EasyX.cpp,Stack.cpp</a:t>
            </a:r>
            <a:endParaRPr lang="zh-CN" altLang="en-US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1079500" y="5640705"/>
            <a:ext cx="1039876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/>
              <a:t>Stack.cpp源文件实现了栈的功能（用以储存每一步棋实现悔棋功能）</a:t>
            </a:r>
            <a:endParaRPr lang="zh-CN" altLang="en-US" sz="24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idx="2"/>
            <p:custDataLst>
              <p:tags r:id="rId1"/>
            </p:custDataLst>
          </p:nvPr>
        </p:nvSpPr>
        <p:spPr>
          <a:xfrm>
            <a:off x="1336040" y="1631315"/>
            <a:ext cx="5967095" cy="3479165"/>
          </a:xfrm>
        </p:spPr>
        <p:txBody>
          <a:bodyPr/>
          <a:lstStyle/>
          <a:p>
            <a:r>
              <a:rPr lang="zh-CN" altLang="en-US"/>
              <a:t>实验</a:t>
            </a:r>
            <a:r>
              <a:rPr lang="zh-CN" altLang="en-US"/>
              <a:t>步骤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idx="1"/>
            <p:custDataLst>
              <p:tags r:id="rId2"/>
            </p:custDataLst>
          </p:nvPr>
        </p:nvSpPr>
        <p:spPr>
          <a:xfrm>
            <a:off x="6690995" y="1631315"/>
            <a:ext cx="3646805" cy="3479165"/>
          </a:xfrm>
        </p:spPr>
        <p:txBody>
          <a:bodyPr/>
          <a:lstStyle/>
          <a:p>
            <a:r>
              <a:rPr lang="zh-CN" altLang="en-US" dirty="0"/>
              <a:t>03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标题 2"/>
          <p:cNvSpPr>
            <a:spLocks noGrp="1"/>
          </p:cNvSpPr>
          <p:nvPr>
            <p:ph type="title" idx="2"/>
          </p:nvPr>
        </p:nvSpPr>
        <p:spPr/>
        <p:txBody>
          <a:bodyPr>
            <a:normAutofit fontScale="90000"/>
          </a:bodyPr>
          <a:p>
            <a:pPr algn="l"/>
            <a:r>
              <a:rPr lang="zh-CN" altLang="en-US"/>
              <a:t>算法概要与</a:t>
            </a:r>
            <a:r>
              <a:rPr lang="zh-CN" altLang="en-US"/>
              <a:t>分析：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841375" y="1289685"/>
            <a:ext cx="10735945" cy="450723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下五子棋是一个博弈的过程，将五子棋的每一步走法展开，就是一颗巨大的博弈树。假设电脑先手，在这个树中，从根节点为0开始，奇数层表示电脑可能的走法，偶数层表示玩家可能的走法。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有了对博弈树的基本认识，我们就可以用递归来遍历这一棵树。但是要想知道哪一个分支的走法是最优的，我们还需要一个评估函数能对当前整个局势作出评估，在最后一层的每一个节点（代表一种局面）返回一个分数。我们规定对电脑越有利，分数越大，对玩家越有利，分数越小，分数的起点是0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我设计的局势评估函数是这样的：以黑棋为例，对于棋面上每一个黑棋所在的点，对以该点为中心距离为二以内的每一条直线（包括横，竖，斜），规定初始分数值为100，遍历这条直线，若点为空，分数不变，继续遍历；若为黑棋，分数值乘以10，继续遍历；若为白棋，分数值除以100，并退出循环。这样把每一条直线的分数相加，得到这个点的分数，最后将所有点的分数相加，得到局面的黑棋得分a。与此对应，也可以得到白棋的得分b，并将a-b*w作为黑棋最终得分，其中w是调节电脑侧重进攻还是防守的参数。</a:t>
            </a:r>
            <a:endParaRPr lang="zh-CN" altLang="en-US" sz="2000" b="1" smtClean="0">
              <a:effectLst>
                <a:innerShdw dist="12700" dir="16200000">
                  <a:schemeClr val="bg1">
                    <a:alpha val="70000"/>
                  </a:schemeClr>
                </a:innerShdw>
              </a:effectLst>
              <a:latin typeface="+mj-ea"/>
              <a:ea typeface="+mj-ea"/>
              <a:cs typeface="MiSans" panose="00000500000000000000" charset="-122"/>
            </a:endParaRPr>
          </a:p>
          <a:p>
            <a:pPr indent="457200"/>
            <a:r>
              <a:rPr lang="zh-CN" altLang="en-US" sz="2000" b="1" smtClean="0">
                <a:effectLst>
                  <a:innerShdw dist="12700" dir="16200000">
                    <a:schemeClr val="bg1">
                      <a:alpha val="70000"/>
                    </a:schemeClr>
                  </a:innerShdw>
                </a:effectLst>
                <a:latin typeface="+mj-ea"/>
                <a:ea typeface="+mj-ea"/>
                <a:cs typeface="MiSans" panose="00000500000000000000" charset="-122"/>
              </a:rPr>
              <a:t>有了局势评估函数，就可以遍历博弈树了。</a:t>
            </a:r>
            <a:endParaRPr lang="zh-CN" altLang="en-US" sz="2000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2_1"/>
  <p:tag name="KSO_WM_UNIT_ID" val="_6*h_f*2_1"/>
  <p:tag name="KSO_WM_UNIT_LAYERLEVEL" val="1_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UNIT_PRESET_TEXT" val="单击此处编辑母版文本样式&#10;第二级&#10;第三级&#10;第四级&#10;第五级"/>
</p:tagLst>
</file>

<file path=ppt/tags/tag101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2_1"/>
  <p:tag name="KSO_WM_UNIT_ID" val="_6*h_a*2_1"/>
  <p:tag name="KSO_WM_UNIT_LAYERLEVEL" val="1_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</p:tagLst>
</file>

<file path=ppt/tags/tag102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14"/>
  <p:tag name="KSO_WM_UNIT_LINE_FORE_SCHEMECOLOR_INDEX_1_POS" val="0.00917"/>
  <p:tag name="KSO_WM_UNIT_LINE_FORE_SCHEMECOLOR_INDEX_1_TRANS" val="1"/>
  <p:tag name="KSO_WM_UNIT_LINE_FORE_SCHEMECOLOR_INDEX_2_BRIGHTNESS" val="0.95"/>
  <p:tag name="KSO_WM_UNIT_LINE_FORE_SCHEMECOLOR_INDEX_2" val="5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14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i"/>
  <p:tag name="KSO_WM_UNIT_INDEX" val="1"/>
  <p:tag name="KSO_WM_UNIT_ID" val="_6*i*1"/>
  <p:tag name="KSO_WM_UNIT_LAYERLEVEL" val="1"/>
  <p:tag name="KSO_WM_TAG_VERSION" val="3.0"/>
</p:tagLst>
</file>

<file path=ppt/tags/tag103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6*a*1"/>
  <p:tag name="KSO_WM_UNIT_LAYERLEVEL" val="1"/>
  <p:tag name="KSO_WM_TAG_VERSION" val="3.0"/>
  <p:tag name="KSO_WM_BEAUTIFY_FLAG" val="#wm#"/>
  <p:tag name="KSO_WM_UNIT_CONTENT_GROUP_TYPE" val="titlestyle"/>
</p:tagLst>
</file>

<file path=ppt/tags/tag10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h_f"/>
  <p:tag name="KSO_WM_UNIT_INDEX" val="1_1"/>
  <p:tag name="KSO_WM_UNIT_ID" val="_6*h_f*1_1"/>
  <p:tag name="KSO_WM_UNIT_LAYERLEVEL" val="1_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UNIT_PRESET_TEXT" val="单击此处编辑母版文本样式&#10;第二级&#10;第三级&#10;第四级&#10;第五级"/>
</p:tagLst>
</file>

<file path=ppt/tags/tag105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小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h_a"/>
  <p:tag name="KSO_WM_UNIT_INDEX" val="1_1"/>
  <p:tag name="KSO_WM_UNIT_ID" val="_6*h_a*1_1"/>
  <p:tag name="KSO_WM_UNIT_LAYERLEVEL" val="1_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10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7*i*1"/>
  <p:tag name="KSO_WM_UNIT_LAYERLEVEL" val="1"/>
  <p:tag name="KSO_WM_TAG_VERSION" val="3.0"/>
  <p:tag name="KSO_WM_UNIT_TYPE" val="i"/>
  <p:tag name="KSO_WM_UNIT_INDEX" val="1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14"/>
  <p:tag name="KSO_WM_UNIT_LINE_FORE_SCHEMECOLOR_INDEX_1_POS" val="0.00917"/>
  <p:tag name="KSO_WM_UNIT_LINE_FORE_SCHEMECOLOR_INDEX_1_TRANS" val="1"/>
  <p:tag name="KSO_WM_UNIT_LINE_FORE_SCHEMECOLOR_INDEX_2_BRIGHTNESS" val="0.95"/>
  <p:tag name="KSO_WM_UNIT_LINE_FORE_SCHEMECOLOR_INDEX_2" val="5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14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i"/>
  <p:tag name="KSO_WM_UNIT_INDEX" val="2"/>
  <p:tag name="KSO_WM_UNIT_ID" val="_7*i*2"/>
  <p:tag name="KSO_WM_UNIT_LAYERLEVEL" val="1"/>
  <p:tag name="KSO_WM_TAG_VERSION" val="3.0"/>
</p:tagLst>
</file>

<file path=ppt/tags/tag111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7*a*1"/>
  <p:tag name="KSO_WM_UNIT_LAYERLEVEL" val="1"/>
  <p:tag name="KSO_WM_TAG_VERSION" val="3.0"/>
  <p:tag name="KSO_WM_BEAUTIFY_FLAG" val="#wm#"/>
  <p:tag name="KSO_WM_UNIT_CONTENT_GROUP_TYPE" val="titlestyle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11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8*i*1"/>
  <p:tag name="KSO_WM_UNIT_LAYERLEVEL" val="1"/>
  <p:tag name="KSO_WM_TAG_VERSION" val="3.0"/>
  <p:tag name="KSO_WM_UNIT_TYPE" val="i"/>
  <p:tag name="KSO_WM_UNIT_INDEX" val="1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1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9*i*1"/>
  <p:tag name="KSO_WM_UNIT_LAYERLEVEL" val="1"/>
  <p:tag name="KSO_WM_TAG_VERSION" val="3.0"/>
  <p:tag name="KSO_WM_UNIT_TYPE" val="i"/>
  <p:tag name="KSO_WM_UNIT_INDEX" val="1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9*f*1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UNIT_PRESET_TEXT" val="单击此处编辑母版文本样式&#10;第二级&#10;第三级&#10;第四级&#10;第五级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2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10*i*1"/>
  <p:tag name="KSO_WM_UNIT_LAYERLEVEL" val="1"/>
  <p:tag name="KSO_WM_TAG_VERSION" val="3.0"/>
  <p:tag name="KSO_WM_UNIT_TYPE" val="i"/>
  <p:tag name="KSO_WM_UNIT_INDEX" val="1"/>
</p:tagLst>
</file>

<file path=ppt/tags/tag125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14"/>
  <p:tag name="KSO_WM_UNIT_LINE_FORE_SCHEMECOLOR_INDEX_1_POS" val="0.00917"/>
  <p:tag name="KSO_WM_UNIT_LINE_FORE_SCHEMECOLOR_INDEX_1_TRANS" val="1"/>
  <p:tag name="KSO_WM_UNIT_LINE_FORE_SCHEMECOLOR_INDEX_2_BRIGHTNESS" val="0.95"/>
  <p:tag name="KSO_WM_UNIT_LINE_FORE_SCHEMECOLOR_INDEX_2" val="5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14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10*i*2"/>
  <p:tag name="KSO_WM_UNIT_LAYERLEVEL" val="1"/>
  <p:tag name="KSO_WM_TAG_VERSION" val="3.0"/>
  <p:tag name="KSO_WM_UNIT_CONTENT_GROUP_TYPE" val="titlestyle"/>
</p:tagLst>
</file>

<file path=ppt/tags/tag126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0*a*1"/>
  <p:tag name="KSO_WM_UNIT_LAYERLEVEL" val="1"/>
  <p:tag name="KSO_WM_TAG_VERSION" val="3.0"/>
  <p:tag name="KSO_WM_BEAUTIFY_FLAG" val="#wm#"/>
  <p:tag name="KSO_WM_UNIT_CONTENT_GROUP_TYPE" val="titlestyle"/>
</p:tagLst>
</file>

<file path=ppt/tags/tag127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选择预设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0*b*1"/>
  <p:tag name="KSO_WM_UNIT_LAYERLEVEL" val="1"/>
  <p:tag name="KSO_WM_TAG_VERSION" val="3.0"/>
  <p:tag name="KSO_WM_BEAUTIFY_FLAG" val="#wm#"/>
  <p:tag name="KSO_WM_UNIT_TEXT_FILL_FORE_SCHEMECOLOR_INDEX_1_BRIGHTNESS" val="0.6"/>
  <p:tag name="KSO_WM_UNIT_TEXT_FILL_FORE_SCHEMECOLOR_INDEX_1" val="6"/>
  <p:tag name="KSO_WM_UNIT_TEXT_FILL_FORE_SCHEMECOLOR_INDEX_1_POS" val="0"/>
  <p:tag name="KSO_WM_UNIT_TEXT_FILL_FORE_SCHEMECOLOR_INDEX_1_TRANS" val="0"/>
  <p:tag name="KSO_WM_UNIT_TEXT_FILL_FORE_SCHEMECOLOR_INDEX_2_BRIGHTNESS" val="0.6"/>
  <p:tag name="KSO_WM_UNIT_TEXT_FILL_FORE_SCHEMECOLOR_INDEX_2" val="5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  <p:tag name="KSO_WM_UNIT_CONTENT_GROUP_TYPE" val="titlestyle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3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1*i*1"/>
  <p:tag name="KSO_WM_UNIT_LAYERLEVEL" val="1"/>
  <p:tag name="KSO_WM_TAG_VERSION" val="3.0"/>
</p:tagLst>
</file>

<file path=ppt/tags/tag132.xml><?xml version="1.0" encoding="utf-8"?>
<p:tagLst xmlns:p="http://schemas.openxmlformats.org/presentationml/2006/main">
  <p:tag name="KSO_WM_UNIT_ISCONTENTSTITLE" val="0"/>
  <p:tag name="KSO_WM_UNIT_ISNUMDGMTITLE" val="0"/>
  <p:tag name="KSO_WM_UNIT_PRESET_TEXT" val="感谢您的观看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1*a*1"/>
  <p:tag name="KSO_WM_UNIT_LAYERLEVEL" val="1"/>
  <p:tag name="KSO_WM_TAG_VERSION" val="3.0"/>
  <p:tag name="KSO_WM_BEAUTIFY_FLAG" val="#wm#"/>
  <p:tag name="KSO_WM_UNIT_CONTENT_GROUP_TYPE" val="contentchip"/>
</p:tagLst>
</file>

<file path=ppt/tags/tag133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1*f*1"/>
  <p:tag name="KSO_WM_UNIT_LAYERLEVEL" val="1"/>
  <p:tag name="KSO_WM_TAG_VERSION" val="3.0"/>
  <p:tag name="KSO_WM_BEAUTIFY_FLAG" val="#wm#"/>
  <p:tag name="KSO_WM_UNIT_PLACING_PICTURE_USER_VIEWPORT" val="{&quot;height&quot;:673,&quot;width&quot;:2652}"/>
  <p:tag name="KSO_WM_UNIT_CONTENT_GROUP_TYPE" val="contentchip"/>
</p:tagLst>
</file>

<file path=ppt/tags/tag134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6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2"/>
  <p:tag name="KSO_WM_UNIT_ID" val="_11*i*2"/>
  <p:tag name="KSO_WM_UNIT_LAYERLEVEL" val="1"/>
  <p:tag name="KSO_WM_TAG_VERSION" val="3.0"/>
</p:tagLst>
</file>

<file path=ppt/tags/tag1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3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0*i*1"/>
  <p:tag name="KSO_WM_UNIT_LAYERLEVEL" val="1"/>
  <p:tag name="KSO_WM_TAG_VERSION" val="3.0"/>
  <p:tag name="KSO_WM_UNIT_TYPE" val="i"/>
  <p:tag name="KSO_WM_UNIT_INDEX" val="1"/>
</p:tagLst>
</file>

<file path=ppt/tags/tag139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14"/>
  <p:tag name="KSO_WM_UNIT_LINE_FORE_SCHEMECOLOR_INDEX_1_POS" val="0.00917"/>
  <p:tag name="KSO_WM_UNIT_LINE_FORE_SCHEMECOLOR_INDEX_1_TRANS" val="1"/>
  <p:tag name="KSO_WM_UNIT_LINE_FORE_SCHEMECOLOR_INDEX_2_BRIGHTNESS" val="0.95"/>
  <p:tag name="KSO_WM_UNIT_LINE_FORE_SCHEMECOLOR_INDEX_2" val="5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14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CONTENT_GROUP_TYPE" val="titlestyle"/>
  <p:tag name="KSO_WM_UNIT_TYPE" val="i"/>
  <p:tag name="KSO_WM_UNIT_INDEX" val="2"/>
  <p:tag name="KSO_WM_UNIT_ID" val="_0*i*2"/>
  <p:tag name="KSO_WM_UNIT_LAYERLEVEL" val="1"/>
  <p:tag name="KSO_WM_TAG_VERSION" val="3.0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3;第二级&#13;第三级&#13;第四级&#13;第五级"/>
  <p:tag name="KSO_WM_UNIT_NOCLEAR" val="0"/>
  <p:tag name="KSO_WM_UNIT_TYPE" val="f"/>
  <p:tag name="KSO_WM_UNIT_INDEX" val="1"/>
  <p:tag name="KSO_WM_TEMPLATE_CATEGORY" val="custom"/>
  <p:tag name="KSO_WM_TEMPLATE_INDEX" val="20230231"/>
</p:tagLst>
</file>

<file path=ppt/tags/tag1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TEMPLATE_CATEGORY" val="custom"/>
  <p:tag name="KSO_WM_TEMPLATE_INDEX" val="20230231"/>
</p:tagLst>
</file>

<file path=ppt/tags/tag145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0231"/>
  <p:tag name="KSO_WM_SPECIAL_SOURCE" val="bdnull"/>
  <p:tag name="KSO_WM_TEMPLATE_THUMBS_INDEX" val="1、9"/>
</p:tagLst>
</file>

<file path=ppt/tags/tag14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1_1*a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PRESET_TEXT" val="单击添加文档标题"/>
</p:tagLst>
</file>

<file path=ppt/tags/tag147.xml><?xml version="1.0" encoding="utf-8"?>
<p:tagLst xmlns:p="http://schemas.openxmlformats.org/presentationml/2006/main">
  <p:tag name="KSO_WM_UNIT_SUBTYPE" val="b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custom20230231_1*f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PLACING_PICTURE_USER_VIEWPORT" val="{&quot;height&quot;:673,&quot;width&quot;:2652}"/>
  <p:tag name="KSO_WM_UNIT_PRESET_TEXT" val="汇报人：WPS"/>
</p:tagLst>
</file>

<file path=ppt/tags/tag148.xml><?xml version="1.0" encoding="utf-8"?>
<p:tagLst xmlns:p="http://schemas.openxmlformats.org/presentationml/2006/main">
  <p:tag name="KSO_WM_SLIDE_ID" val="custom20230231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0231"/>
  <p:tag name="KSO_WM_SLIDE_TYPE" val="title"/>
  <p:tag name="KSO_WM_SLIDE_SUBTYPE" val="pureTxt"/>
  <p:tag name="KSO_WM_SLIDE_LAYOUT" val="a_b_f"/>
  <p:tag name="KSO_WM_SLIDE_LAYOUT_CNT" val="1_1_1"/>
  <p:tag name="KSO_WM_SPECIAL_SOURCE" val="bdnull"/>
  <p:tag name="KSO_WM_TEMPLATE_THUMBS_INDEX" val="1、9"/>
  <p:tag name="KSO_WM_SLIDE_CONTENT_AREA" val="{&quot;left&quot;:&quot;47.6&quot;,&quot;top&quot;:&quot;90.3&quot;,&quot;width&quot;:&quot;684.4&quot;,&quot;height&quot;:&quot;359.65&quot;}"/>
</p:tagLst>
</file>

<file path=ppt/tags/tag14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custom20230231_4*b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TEXT_FORE_SCHEMECOLOR_INDEX_1_BRIGHTNESS" val="0.6"/>
  <p:tag name="KSO_WM_UNIT_TEXT_FORE_SCHEMECOLOR_INDEX_1" val="6"/>
  <p:tag name="KSO_WM_UNIT_TEXT_FORE_SCHEMECOLOR_INDEX_1_POS" val="0"/>
  <p:tag name="KSO_WM_UNIT_TEXT_FORE_SCHEMECOLOR_INDEX_1_TRANS" val="0"/>
  <p:tag name="KSO_WM_UNIT_TEXT_FORE_SCHEMECOLOR_INDEX_2_BRIGHTNESS" val="0.6"/>
  <p:tag name="KSO_WM_UNIT_TEXT_FORE_SCHEMECOLOR_INDEX_2" val="6"/>
  <p:tag name="KSO_WM_UNIT_TEXT_FORE_SCHEMECOLOR_INDEX_2_POS" val="0.8"/>
  <p:tag name="KSO_WM_UNIT_TEXT_FORE_SCHEMECOLOR_INDEX_2_TRANS" val="1"/>
  <p:tag name="KSO_WM_UNIT_TEXT_LINE_GRADIENT_TYPE" val="0"/>
  <p:tag name="KSO_WM_UNIT_TEXT_LINE_GRADIENT_ANGLE" val="90"/>
  <p:tag name="KSO_WM_UNIT_TEXT_LINE_GRADIENT_DIRECTION" val="1"/>
  <p:tag name="KSO_WM_UNIT_TEXT_LINE_FILL_TYPE" val="5"/>
  <p:tag name="KSO_WM_DIAGRAM_GROUP_CODE" val="l1-1"/>
  <p:tag name="KSO_WM_UNIT_PRESET_TEXT" val="CONTENTS"/>
  <p:tag name="KSO_WM_UNIT_TEXT_SHADOW_SCHEMECOLOR_INDEX" val="13"/>
  <p:tag name="KSO_WM_UNIT_USESOURCEFORMAT_APPLY" val="0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1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1_4*a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DIAGRAM_GROUP_CODE" val="l1-1"/>
  <p:tag name="KSO_WM_UNIT_PRESET_TEXT" val="目录"/>
  <p:tag name="KSO_WM_UNIT_TEXT_FILL_FORE_SCHEMECOLOR_INDEX" val="13"/>
  <p:tag name="KSO_WM_UNIT_TEXT_FILL_TYPE" val="1"/>
  <p:tag name="KSO_WM_UNIT_TEXT_SHADOW_SCHEMECOLOR_INDEX" val="14"/>
  <p:tag name="KSO_WM_UNIT_USESOURCEFORMAT_APPLY" val="0"/>
</p:tagLst>
</file>

<file path=ppt/tags/tag151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1"/>
  <p:tag name="KSO_WM_UNIT_LINE_FORE_SCHEMECOLOR_INDEX_2_BRIGHTNESS" val="0"/>
  <p:tag name="KSO_WM_UNIT_LINE_FORE_SCHEMECOLOR_INDEX_2" val="6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custom20230231_4*l_h_i*1_2_1"/>
  <p:tag name="KSO_WM_TEMPLATE_CATEGORY" val="custom"/>
  <p:tag name="KSO_WM_TEMPLATE_INDEX" val="20230231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USESOURCEFORMAT_APPLY" val="0"/>
</p:tagLst>
</file>

<file path=ppt/tags/tag152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1"/>
  <p:tag name="KSO_WM_UNIT_LINE_FORE_SCHEMECOLOR_INDEX_2_BRIGHTNESS" val="0"/>
  <p:tag name="KSO_WM_UNIT_LINE_FORE_SCHEMECOLOR_INDEX_2" val="6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custom20230231_4*l_h_i*1_3_1"/>
  <p:tag name="KSO_WM_TEMPLATE_CATEGORY" val="custom"/>
  <p:tag name="KSO_WM_TEMPLATE_INDEX" val="20230231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USESOURCEFORMAT_APPLY" val="0"/>
</p:tagLst>
</file>

<file path=ppt/tags/tag153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1"/>
  <p:tag name="KSO_WM_UNIT_LINE_FORE_SCHEMECOLOR_INDEX_2_BRIGHTNESS" val="0"/>
  <p:tag name="KSO_WM_UNIT_LINE_FORE_SCHEMECOLOR_INDEX_2" val="6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custom20230231_4*l_h_i*1_4_1"/>
  <p:tag name="KSO_WM_TEMPLATE_CATEGORY" val="custom"/>
  <p:tag name="KSO_WM_TEMPLATE_INDEX" val="20230231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UNIT_USESOURCEFORMAT_APPLY" val="0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custom20230231_4*l_h_i*1_1_1"/>
  <p:tag name="KSO_WM_TEMPLATE_CATEGORY" val="custom"/>
  <p:tag name="KSO_WM_TEMPLATE_INDEX" val="20230231"/>
  <p:tag name="KSO_WM_UNIT_LAYERLEVEL" val="1_1_1"/>
  <p:tag name="KSO_WM_TAG_VERSION" val="3.0"/>
  <p:tag name="KSO_WM_BEAUTIFY_FLAG" val="#wm#"/>
  <p:tag name="KSO_WM_UNIT_TEXT_FORE_SCHEMECOLOR_INDEX_BRIGHTNESS" val="0.8"/>
  <p:tag name="KSO_WM_UNIT_TEXT_FORE_SCHEMECOLOR_INDEX" val="6"/>
  <p:tag name="KSO_WM_UNIT_TEXT_LINE_FILL_TYPE" val="2"/>
  <p:tag name="KSO_WM_DIAGRAM_GROUP_CODE" val="l1-1"/>
  <p:tag name="KSO_WM_DIAGRAM_VERSION" val="3"/>
  <p:tag name="KSO_WM_DIAGRAM_COLOR_TRICK" val="1"/>
  <p:tag name="KSO_WM_DIAGRAM_COLOR_TEXT_CAN_REMOVE" val="n"/>
  <p:tag name="KSO_WM_UNIT_USESOURCEFORMAT_APPLY" val="0"/>
</p:tagLst>
</file>

<file path=ppt/tags/tag15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1_1"/>
  <p:tag name="KSO_WM_TEMPLATE_CATEGORY" val="custom"/>
  <p:tag name="KSO_WM_TEMPLATE_INDEX" val="20230231"/>
  <p:tag name="KSO_WM_UNIT_LAYERLEVEL" val="1_1_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DIAGRAM_GROUP_CODE" val="l1-1"/>
  <p:tag name="KSO_WM_UNIT_VALUE" val="23"/>
  <p:tag name="KSO_WM_UNIT_TYPE" val="l_h_a"/>
  <p:tag name="KSO_WM_UNIT_ID" val="custom20230231_4*l_h_a*1_1_1"/>
  <p:tag name="KSO_WM_DIAGRAM_VERSION" val="3"/>
  <p:tag name="KSO_WM_UNIT_PRESET_TEXT" val="单击此处添加文本"/>
  <p:tag name="KSO_WM_DIAGRAM_COLOR_TRICK" val="1"/>
  <p:tag name="KSO_WM_DIAGRAM_COLOR_TEXT_CAN_REMOVE" val="n"/>
  <p:tag name="KSO_WM_UNIT_USESOURCEFORMAT_APPLY" val="0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2"/>
  <p:tag name="KSO_WM_UNIT_ID" val="custom20230231_4*l_h_i*1_2_2"/>
  <p:tag name="KSO_WM_TEMPLATE_CATEGORY" val="custom"/>
  <p:tag name="KSO_WM_TEMPLATE_INDEX" val="20230231"/>
  <p:tag name="KSO_WM_UNIT_LAYERLEVEL" val="1_1_1"/>
  <p:tag name="KSO_WM_TAG_VERSION" val="3.0"/>
  <p:tag name="KSO_WM_BEAUTIFY_FLAG" val="#wm#"/>
  <p:tag name="KSO_WM_UNIT_TEXT_FORE_SCHEMECOLOR_INDEX_BRIGHTNESS" val="0.8"/>
  <p:tag name="KSO_WM_UNIT_TEXT_FORE_SCHEMECOLOR_INDEX" val="6"/>
  <p:tag name="KSO_WM_UNIT_TEXT_LINE_FILL_TYPE" val="2"/>
  <p:tag name="KSO_WM_DIAGRAM_GROUP_CODE" val="l1-1"/>
  <p:tag name="KSO_WM_DIAGRAM_VERSION" val="3"/>
  <p:tag name="KSO_WM_DIAGRAM_COLOR_TRICK" val="1"/>
  <p:tag name="KSO_WM_DIAGRAM_COLOR_TEXT_CAN_REMOVE" val="n"/>
  <p:tag name="KSO_WM_UNIT_USESOURCEFORMAT_APPLY" val="0"/>
</p:tagLst>
</file>

<file path=ppt/tags/tag15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2_1"/>
  <p:tag name="KSO_WM_TEMPLATE_CATEGORY" val="custom"/>
  <p:tag name="KSO_WM_TEMPLATE_INDEX" val="20230231"/>
  <p:tag name="KSO_WM_UNIT_LAYERLEVEL" val="1_1_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DIAGRAM_GROUP_CODE" val="l1-1"/>
  <p:tag name="KSO_WM_UNIT_VALUE" val="20"/>
  <p:tag name="KSO_WM_UNIT_TYPE" val="l_h_a"/>
  <p:tag name="KSO_WM_UNIT_ID" val="custom20230231_4*l_h_a*1_2_1"/>
  <p:tag name="KSO_WM_DIAGRAM_VERSION" val="3"/>
  <p:tag name="KSO_WM_UNIT_PRESET_TEXT" val="单击此处添加文本"/>
  <p:tag name="KSO_WM_DIAGRAM_COLOR_TRICK" val="1"/>
  <p:tag name="KSO_WM_DIAGRAM_COLOR_TEXT_CAN_REMOVE" val="n"/>
  <p:tag name="KSO_WM_UNIT_USESOURCEFORMAT_APPLY" val="0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2"/>
  <p:tag name="KSO_WM_UNIT_ID" val="custom20230231_4*l_h_i*1_3_2"/>
  <p:tag name="KSO_WM_TEMPLATE_CATEGORY" val="custom"/>
  <p:tag name="KSO_WM_TEMPLATE_INDEX" val="20230231"/>
  <p:tag name="KSO_WM_UNIT_LAYERLEVEL" val="1_1_1"/>
  <p:tag name="KSO_WM_TAG_VERSION" val="3.0"/>
  <p:tag name="KSO_WM_BEAUTIFY_FLAG" val="#wm#"/>
  <p:tag name="KSO_WM_UNIT_TEXT_FORE_SCHEMECOLOR_INDEX_BRIGHTNESS" val="0.8"/>
  <p:tag name="KSO_WM_UNIT_TEXT_FORE_SCHEMECOLOR_INDEX" val="6"/>
  <p:tag name="KSO_WM_UNIT_TEXT_LINE_FILL_TYPE" val="2"/>
  <p:tag name="KSO_WM_DIAGRAM_GROUP_CODE" val="l1-1"/>
  <p:tag name="KSO_WM_DIAGRAM_VERSION" val="3"/>
  <p:tag name="KSO_WM_DIAGRAM_COLOR_TRICK" val="1"/>
  <p:tag name="KSO_WM_DIAGRAM_COLOR_TEXT_CAN_REMOVE" val="n"/>
  <p:tag name="KSO_WM_UNIT_USESOURCEFORMAT_APPLY" val="0"/>
</p:tagLst>
</file>

<file path=ppt/tags/tag15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3_1"/>
  <p:tag name="KSO_WM_TEMPLATE_CATEGORY" val="custom"/>
  <p:tag name="KSO_WM_TEMPLATE_INDEX" val="20230231"/>
  <p:tag name="KSO_WM_UNIT_LAYERLEVEL" val="1_1_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DIAGRAM_GROUP_CODE" val="l1-1"/>
  <p:tag name="KSO_WM_UNIT_VALUE" val="17"/>
  <p:tag name="KSO_WM_UNIT_TYPE" val="l_h_a"/>
  <p:tag name="KSO_WM_UNIT_ID" val="custom20230231_4*l_h_a*1_3_1"/>
  <p:tag name="KSO_WM_DIAGRAM_VERSION" val="3"/>
  <p:tag name="KSO_WM_UNIT_PRESET_TEXT" val="单击此处添加文本"/>
  <p:tag name="KSO_WM_DIAGRAM_COLOR_TRICK" val="1"/>
  <p:tag name="KSO_WM_DIAGRAM_COLOR_TEXT_CAN_REMOVE" val="n"/>
  <p:tag name="KSO_WM_UNIT_USESOURCEFORMAT_APPLY" val="0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2"/>
  <p:tag name="KSO_WM_UNIT_ID" val="custom20230231_4*l_h_i*1_4_2"/>
  <p:tag name="KSO_WM_TEMPLATE_CATEGORY" val="custom"/>
  <p:tag name="KSO_WM_TEMPLATE_INDEX" val="20230231"/>
  <p:tag name="KSO_WM_UNIT_LAYERLEVEL" val="1_1_1"/>
  <p:tag name="KSO_WM_TAG_VERSION" val="3.0"/>
  <p:tag name="KSO_WM_BEAUTIFY_FLAG" val="#wm#"/>
  <p:tag name="KSO_WM_UNIT_TEXT_FORE_SCHEMECOLOR_INDEX_BRIGHTNESS" val="0.8"/>
  <p:tag name="KSO_WM_UNIT_TEXT_FORE_SCHEMECOLOR_INDEX" val="6"/>
  <p:tag name="KSO_WM_UNIT_TEXT_LINE_FILL_TYPE" val="2"/>
  <p:tag name="KSO_WM_DIAGRAM_GROUP_CODE" val="l1-1"/>
  <p:tag name="KSO_WM_DIAGRAM_VERSION" val="3"/>
  <p:tag name="KSO_WM_DIAGRAM_COLOR_TRICK" val="1"/>
  <p:tag name="KSO_WM_DIAGRAM_COLOR_TEXT_CAN_REMOVE" val="n"/>
  <p:tag name="KSO_WM_UNIT_USESOURCEFORMAT_APPLY" val="0"/>
</p:tagLst>
</file>

<file path=ppt/tags/tag16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UNIT_INDEX" val="1_4_1"/>
  <p:tag name="KSO_WM_TEMPLATE_CATEGORY" val="custom"/>
  <p:tag name="KSO_WM_TEMPLATE_INDEX" val="20230231"/>
  <p:tag name="KSO_WM_UNIT_LAYERLEVEL" val="1_1_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DIAGRAM_GROUP_CODE" val="l1-1"/>
  <p:tag name="KSO_WM_UNIT_VALUE" val="14"/>
  <p:tag name="KSO_WM_UNIT_TYPE" val="l_h_a"/>
  <p:tag name="KSO_WM_UNIT_ID" val="custom20230231_4*l_h_a*1_4_1"/>
  <p:tag name="KSO_WM_DIAGRAM_VERSION" val="3"/>
  <p:tag name="KSO_WM_UNIT_PRESET_TEXT" val="单击此处添加文本"/>
  <p:tag name="KSO_WM_DIAGRAM_COLOR_TRICK" val="1"/>
  <p:tag name="KSO_WM_DIAGRAM_COLOR_TEXT_CAN_REMOVE" val="n"/>
  <p:tag name="KSO_WM_UNIT_USESOURCEFORMAT_APPLY" val="0"/>
</p:tagLst>
</file>

<file path=ppt/tags/tag162.xml><?xml version="1.0" encoding="utf-8"?>
<p:tagLst xmlns:p="http://schemas.openxmlformats.org/presentationml/2006/main">
  <p:tag name="KSO_WM_SLIDE_ID" val="custom20230231_4"/>
  <p:tag name="KSO_WM_TEMPLATE_SUBCATEGORY" val="29"/>
  <p:tag name="KSO_WM_TEMPLATE_MASTER_TYPE" val="0"/>
  <p:tag name="KSO_WM_TEMPLATE_COLOR_TYPE" val="0"/>
  <p:tag name="KSO_WM_SLIDE_ITEM_CNT" val="4"/>
  <p:tag name="KSO_WM_SLIDE_INDEX" val="4"/>
  <p:tag name="KSO_WM_TAG_VERSION" val="3.0"/>
  <p:tag name="KSO_WM_BEAUTIFY_FLAG" val="#wm#"/>
  <p:tag name="KSO_WM_TEMPLATE_CATEGORY" val="custom"/>
  <p:tag name="KSO_WM_TEMPLATE_INDEX" val="20230231"/>
  <p:tag name="KSO_WM_SLIDE_TYPE" val="contents"/>
  <p:tag name="KSO_WM_SLIDE_SUBTYPE" val="diag"/>
  <p:tag name="KSO_WM_SLIDE_LAYOUT" val="a_b_l"/>
  <p:tag name="KSO_WM_SLIDE_LAYOUT_CNT" val="1_1_1"/>
  <p:tag name="KSO_WM_SPECIAL_SOURCE" val="bdnull"/>
  <p:tag name="KSO_WM_DIAGRAM_GROUP_CODE" val="l1-1"/>
  <p:tag name="KSO_WM_SLIDE_DIAGTYPE" val="l"/>
</p:tagLst>
</file>

<file path=ppt/tags/tag16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1_7*a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164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1_7*e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TEXT_FILL_FORE_SCHEMECOLOR_INDEX_1_BRIGHTNESS" val="0"/>
  <p:tag name="KSO_WM_UNIT_TEXT_FILL_FORE_SCHEMECOLOR_INDEX_1" val="14"/>
  <p:tag name="KSO_WM_UNIT_TEXT_FILL_FORE_SCHEMECOLOR_INDEX_1_POS" val="0"/>
  <p:tag name="KSO_WM_UNIT_TEXT_FILL_FORE_SCHEMECOLOR_INDEX_1_TRANS" val="0"/>
  <p:tag name="KSO_WM_UNIT_TEXT_FILL_FORE_SCHEMECOLOR_INDEX_2_BRIGHTNESS" val="0.8"/>
  <p:tag name="KSO_WM_UNIT_TEXT_FILL_FORE_SCHEMECOLOR_INDEX_2" val="5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90"/>
  <p:tag name="KSO_WM_UNIT_TEXT_FILL_GRADIENT_DIRECTION" val="1"/>
  <p:tag name="KSO_WM_UNIT_TEXT_FILL_TYPE" val="3"/>
  <p:tag name="KSO_WM_UNIT_TEXT_SHADOW_SCHEMECOLOR_INDEX_BRIGHTNESS" val="0"/>
  <p:tag name="KSO_WM_UNIT_TEXT_SHADOW_SCHEMECOLOR_INDEX" val="14"/>
  <p:tag name="KSO_WM_UNIT_CONTENT_GROUP_TYPE" val="contentchip"/>
  <p:tag name="KSO_WM_UNIT_PRESET_TEXT" val="01"/>
</p:tagLst>
</file>

<file path=ppt/tags/tag165.xml><?xml version="1.0" encoding="utf-8"?>
<p:tagLst xmlns:p="http://schemas.openxmlformats.org/presentationml/2006/main">
  <p:tag name="KSO_WM_SLIDE_ID" val="custom2023023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3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47.6&quot;,&quot;top&quot;:&quot;90.3&quot;,&quot;width&quot;:&quot;813.35&quot;,&quot;height&quot;:&quot;359.65&quot;}"/>
</p:tagLst>
</file>

<file path=ppt/tags/tag1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70_3*l_h_i*1_1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4.7401428222656,&quot;width&quot;:864.8477172851562}"/>
  <p:tag name="KSO_WM_DIAGRAM_COLOR_MATCH_VALUE" val="{&quot;shape&quot;:{&quot;fill&quot;:{&quot;gradient&quot;:[{&quot;brightness&quot;:0,&quot;colorType&quot;:1,&quot;foreColorIndex&quot;:5,&quot;pos&quot;:0,&quot;transparency&quot;:0.30000001192092896},{&quot;brightness&quot;:0,&quot;colorType&quot;:1,&quot;foreColorIndex&quot;:5,&quot;pos&quot;:0.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167.xml><?xml version="1.0" encoding="utf-8"?>
<p:tagLst xmlns:p="http://schemas.openxmlformats.org/presentationml/2006/main">
  <p:tag name="KSO_WM_UNIT_BLOCK" val="0"/>
  <p:tag name="KSO_WM_UNIT_DEC_AREA_ID" val="c37347cbc0a24348939d931e37367649"/>
  <p:tag name="KSO_WM_UNIT_DEFAULT_FONT" val="12;18;2"/>
  <p:tag name="KSO_WM_UNIT_SUBTYPE" val="a"/>
  <p:tag name="KSO_WM_UNIT_NOCLEAR" val="0"/>
  <p:tag name="KSO_WM_UNIT_VALUE" val="4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70_3*l_h_f*1_1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，为了最终演示发布的良好效果"/>
  <p:tag name="KSO_WM_DIAGRAM_MAX_ITEMCNT" val="6"/>
  <p:tag name="KSO_WM_DIAGRAM_MIN_ITEMCNT" val="2"/>
  <p:tag name="KSO_WM_DIAGRAM_VIRTUALLY_FRAME" val="{&quot;height&quot;:374.7401428222656,&quot;width&quot;:864.84771728515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1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70_3*l_h_i*1_2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UNIT_LINE_FORE_SCHEMECOLOR_INDEX" val="7"/>
  <p:tag name="KSO_WM_DIAGRAM_MAX_ITEMCNT" val="6"/>
  <p:tag name="KSO_WM_DIAGRAM_MIN_ITEMCNT" val="2"/>
  <p:tag name="KSO_WM_DIAGRAM_VIRTUALLY_FRAME" val="{&quot;height&quot;:374.7401428222656,&quot;width&quot;:864.8477172851562}"/>
  <p:tag name="KSO_WM_DIAGRAM_COLOR_MATCH_VALUE" val="{&quot;shape&quot;:{&quot;fill&quot;:{&quot;solid&quot;:{&quot;brightness&quot;:0.800000011920929,&quot;colorType&quot;:1,&quot;foreColorIndex&quot;:7,&quot;transparency&quot;:0.800000011920929},&quot;type&quot;:1},&quot;glow&quot;:{&quot;colorType&quot;:0},&quot;line&quot;:{&quot;solidLine&quot;:{&quot;brightness&quot;:0,&quot;colorType&quot;:1,&quot;foreColorIndex&quot;:7,&quot;transparency&quot;:0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LINE_FILL_TYPE" val="2"/>
  <p:tag name="KSO_WM_UNIT_TEXT_FILL_FORE_SCHEMECOLOR_INDEX" val="2"/>
  <p:tag name="KSO_WM_UNIT_TEXT_FILL_TYPE" val="1"/>
  <p:tag name="KSO_WM_UNIT_USESOURCEFORMAT_APPLY" val="0"/>
</p:tagLst>
</file>

<file path=ppt/tags/tag169.xml><?xml version="1.0" encoding="utf-8"?>
<p:tagLst xmlns:p="http://schemas.openxmlformats.org/presentationml/2006/main">
  <p:tag name="KSO_WM_UNIT_BLOCK" val="0"/>
  <p:tag name="KSO_WM_UNIT_DEC_AREA_ID" val="c37347cbc0a24348939d931e37367649"/>
  <p:tag name="KSO_WM_UNIT_DEFAULT_FONT" val="12;18;2"/>
  <p:tag name="KSO_WM_UNIT_SUBTYPE" val="a"/>
  <p:tag name="KSO_WM_UNIT_NOCLEAR" val="0"/>
  <p:tag name="KSO_WM_UNIT_VALUE" val="4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70_3*l_h_f*1_2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，为了最终演示发布的良好效果"/>
  <p:tag name="KSO_WM_DIAGRAM_MAX_ITEMCNT" val="6"/>
  <p:tag name="KSO_WM_DIAGRAM_MIN_ITEMCNT" val="2"/>
  <p:tag name="KSO_WM_DIAGRAM_VIRTUALLY_FRAME" val="{&quot;height&quot;:374.7401428222656,&quot;width&quot;:864.84771728515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70_3*l_h_i*1_3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4.7401428222656,&quot;width&quot;:864.8477172851562}"/>
  <p:tag name="KSO_WM_DIAGRAM_COLOR_MATCH_VALUE" val="{&quot;shape&quot;:{&quot;fill&quot;:{&quot;gradient&quot;:[{&quot;brightness&quot;:0,&quot;colorType&quot;:1,&quot;foreColorIndex&quot;:5,&quot;pos&quot;:0,&quot;transparency&quot;:0.30000001192092896},{&quot;brightness&quot;:0,&quot;colorType&quot;:1,&quot;foreColorIndex&quot;:5,&quot;pos&quot;:0.5,&quot;transparency&quot;:0}],&quot;type&quot;:3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171.xml><?xml version="1.0" encoding="utf-8"?>
<p:tagLst xmlns:p="http://schemas.openxmlformats.org/presentationml/2006/main">
  <p:tag name="KSO_WM_UNIT_BLOCK" val="0"/>
  <p:tag name="KSO_WM_UNIT_DEC_AREA_ID" val="c37347cbc0a24348939d931e37367649"/>
  <p:tag name="KSO_WM_UNIT_DEFAULT_FONT" val="12;18;2"/>
  <p:tag name="KSO_WM_UNIT_SUBTYPE" val="a"/>
  <p:tag name="KSO_WM_UNIT_NOCLEAR" val="0"/>
  <p:tag name="KSO_WM_UNIT_VALUE" val="46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70_3*l_h_f*1_3_1"/>
  <p:tag name="KSO_WM_TEMPLATE_CATEGORY" val="diagram"/>
  <p:tag name="KSO_WM_TEMPLATE_INDEX" val="20231370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单击此处输入你的正文，文字是您思想的提炼，为了最终演示发布的良好效果"/>
  <p:tag name="KSO_WM_DIAGRAM_MAX_ITEMCNT" val="6"/>
  <p:tag name="KSO_WM_DIAGRAM_MIN_ITEMCNT" val="2"/>
  <p:tag name="KSO_WM_DIAGRAM_VIRTUALLY_FRAME" val="{&quot;height&quot;:374.7401428222656,&quot;width&quot;:864.84771728515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172.xml><?xml version="1.0" encoding="utf-8"?>
<p:tagLst xmlns:p="http://schemas.openxmlformats.org/presentationml/2006/main">
  <p:tag name="KSO_WM_TEMPLATE_CATEGORY" val="custom"/>
  <p:tag name="KSO_WM_TEMPLATE_INDEX" val="20230231"/>
</p:tagLst>
</file>

<file path=ppt/tags/tag17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1_7*a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174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1_7*e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TEXT_FILL_FORE_SCHEMECOLOR_INDEX_1_BRIGHTNESS" val="0"/>
  <p:tag name="KSO_WM_UNIT_TEXT_FILL_FORE_SCHEMECOLOR_INDEX_1" val="14"/>
  <p:tag name="KSO_WM_UNIT_TEXT_FILL_FORE_SCHEMECOLOR_INDEX_1_POS" val="0"/>
  <p:tag name="KSO_WM_UNIT_TEXT_FILL_FORE_SCHEMECOLOR_INDEX_1_TRANS" val="0"/>
  <p:tag name="KSO_WM_UNIT_TEXT_FILL_FORE_SCHEMECOLOR_INDEX_2_BRIGHTNESS" val="0.8"/>
  <p:tag name="KSO_WM_UNIT_TEXT_FILL_FORE_SCHEMECOLOR_INDEX_2" val="5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90"/>
  <p:tag name="KSO_WM_UNIT_TEXT_FILL_GRADIENT_DIRECTION" val="1"/>
  <p:tag name="KSO_WM_UNIT_TEXT_FILL_TYPE" val="3"/>
  <p:tag name="KSO_WM_UNIT_TEXT_SHADOW_SCHEMECOLOR_INDEX_BRIGHTNESS" val="0"/>
  <p:tag name="KSO_WM_UNIT_TEXT_SHADOW_SCHEMECOLOR_INDEX" val="14"/>
  <p:tag name="KSO_WM_UNIT_CONTENT_GROUP_TYPE" val="contentchip"/>
  <p:tag name="KSO_WM_UNIT_PRESET_TEXT" val="02"/>
</p:tagLst>
</file>

<file path=ppt/tags/tag175.xml><?xml version="1.0" encoding="utf-8"?>
<p:tagLst xmlns:p="http://schemas.openxmlformats.org/presentationml/2006/main">
  <p:tag name="KSO_WM_SLIDE_ID" val="custom2023023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3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47.6&quot;,&quot;top&quot;:&quot;90.3&quot;,&quot;width&quot;:&quot;813.35&quot;,&quot;height&quot;:&quot;359.65&quot;}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2"/>
  <p:tag name="KSO_WM_UNIT_ID" val="diagram20231301_3*l_h_i*1_3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3"/>
  <p:tag name="KSO_WM_UNIT_ID" val="diagram20231301_3*l_h_i*1_3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0,&quot;colorType&quot;:1,&quot;foreColorIndex&quot;:7,&quot;transparency&quot;:0},&quot;type&quot;:1},&quot;glow&quot;:{&quot;colorType&quot;:0},&quot;line&quot;:{&quot;type&quot;:0},&quot;shadow&quot;:{&quot;brightness&quot;:0,&quot;colorType&quot;:1,&quot;foreColorIndex&quot;:7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7"/>
  <p:tag name="KSO_WM_UNIT_TEXT_FILL_FORE_SCHEMECOLOR_INDEX" val="2"/>
  <p:tag name="KSO_WM_UNIT_TEXT_FILL_TYPE" val="1"/>
  <p:tag name="KSO_WM_UNIT_USESOURCEFORMAT_APPLY" val="0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3_1"/>
  <p:tag name="KSO_WM_UNIT_ID" val="diagram20231301_3*l_h_i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7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-0.25,&quot;colorType&quot;:1,&quot;foreColorIndex&quot;:7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79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diagram20231301_3*l_h_f*1_3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2"/>
  <p:tag name="KSO_WM_UNIT_ID" val="diagram20231301_3*l_h_i*1_1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3"/>
  <p:tag name="KSO_WM_UNIT_ID" val="diagram20231301_3*l_h_i*1_1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brightness&quot;:0,&quot;colorType&quot;:1,&quot;foreColorIndex&quot;:5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5"/>
  <p:tag name="KSO_WM_UNIT_TEXT_FILL_FORE_SCHEMECOLOR_INDEX" val="2"/>
  <p:tag name="KSO_WM_UNIT_TEXT_FILL_TYPE" val="1"/>
  <p:tag name="KSO_WM_UNIT_USESOURCEFORMAT_APPLY" val="0"/>
</p:tagLst>
</file>

<file path=ppt/tags/tag1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1_1"/>
  <p:tag name="KSO_WM_UNIT_ID" val="diagram20231301_3*l_h_i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-0.25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3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diagram20231301_3*l_h_f*1_1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1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2"/>
  <p:tag name="KSO_WM_UNIT_ID" val="diagram20231301_3*l_h_i*1_2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1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3"/>
  <p:tag name="KSO_WM_UNIT_ID" val="diagram20231301_3*l_h_i*1_2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0,&quot;colorType&quot;:1,&quot;foreColorIndex&quot;:6,&quot;transparency&quot;:0},&quot;type&quot;:1},&quot;glow&quot;:{&quot;colorType&quot;:0},&quot;line&quot;:{&quot;type&quot;:0},&quot;shadow&quot;:{&quot;brightness&quot;:0,&quot;colorType&quot;:1,&quot;foreColorIndex&quot;:6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6"/>
  <p:tag name="KSO_WM_UNIT_TEXT_FILL_FORE_SCHEMECOLOR_INDEX" val="2"/>
  <p:tag name="KSO_WM_UNIT_TEXT_FILL_TYPE" val="1"/>
  <p:tag name="KSO_WM_UNIT_USESOURCEFORMAT_APPLY" val="0"/>
</p:tagLst>
</file>

<file path=ppt/tags/tag1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2_1"/>
  <p:tag name="KSO_WM_UNIT_ID" val="diagram20231301_3*l_h_i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6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-0.25,&quot;colorType&quot;:1,&quot;foreColorIndex&quot;:6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87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diagram20231301_3*l_h_f*1_2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1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2"/>
  <p:tag name="KSO_WM_UNIT_ID" val="diagram20231301_3*l_h_i*1_4_2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0,&quot;colorType&quot;:2,&quot;rgb&quot;:&quot;#f2f2f2&quot;,&quot;transparency&quot;:0},&quot;type&quot;:1},&quot;glow&quot;:{&quot;colorType&quot;:0},&quot;line&quot;:{&quot;type&quot;:0},&quot;shadow&quot;:{&quot;brightness&quot;:0,&quot;colorType&quot;:2,&quot;rgb&quot;:&quot;#000000&quot;,&quot;transparency&quot;:0.7699999809265137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2"/>
  <p:tag name="KSO_WM_UNIT_TEXT_FILL_TYPE" val="1"/>
  <p:tag name="KSO_WM_UNIT_USESOURCEFORMAT_APPLY" val="0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3"/>
  <p:tag name="KSO_WM_UNIT_ID" val="diagram20231301_3*l_h_i*1_4_3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0,&quot;colorType&quot;:1,&quot;foreColorIndex&quot;:8,&quot;transparency&quot;:0},&quot;type&quot;:1},&quot;glow&quot;:{&quot;colorType&quot;:0},&quot;line&quot;:{&quot;type&quot;:0},&quot;shadow&quot;:{&quot;brightness&quot;:0,&quot;colorType&quot;:1,&quot;foreColorIndex&quot;:8,&quot;transparency&quot;:0.6899999976158142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SHADOW_SCHEMECOLOR_INDEX" val="8"/>
  <p:tag name="KSO_WM_UNIT_TEXT_FILL_FORE_SCHEMECOLOR_INDEX" val="2"/>
  <p:tag name="KSO_WM_UNIT_TEXT_FILL_TYPE" val="1"/>
  <p:tag name="KSO_WM_UNIT_USESOURCEFORMAT_APPLY" val="0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i"/>
  <p:tag name="KSO_WM_UNIT_INDEX" val="1_4_1"/>
  <p:tag name="KSO_WM_UNIT_ID" val="diagram20231301_3*l_h_i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FILL_FORE_SCHEMECOLOR_INDEX" val="8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solid&quot;:{&quot;brightness&quot;:-0.25,&quot;colorType&quot;:1,&quot;foreColorIndex&quot;:8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TEXT_FILL_FORE_SCHEMECOLOR_INDEX" val="2"/>
  <p:tag name="KSO_WM_UNIT_TEXT_FILL_TYPE" val="1"/>
  <p:tag name="KSO_WM_UNIT_USESOURCEFORMAT_APPLY" val="0"/>
</p:tagLst>
</file>

<file path=ppt/tags/tag191.xml><?xml version="1.0" encoding="utf-8"?>
<p:tagLst xmlns:p="http://schemas.openxmlformats.org/presentationml/2006/main"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diagram20231301_3*l_h_f*1_4_1"/>
  <p:tag name="KSO_WM_TEMPLATE_CATEGORY" val="diagram"/>
  <p:tag name="KSO_WM_TEMPLATE_INDEX" val="20231301"/>
  <p:tag name="KSO_WM_UNIT_LAYERLEVEL" val="1_1_1"/>
  <p:tag name="KSO_WM_TAG_VERSION" val="3.0"/>
  <p:tag name="KSO_WM_BEAUTIFY_FLAG" val="#wm#"/>
  <p:tag name="KSO_WM_DIAGRAM_VERSION" val="3"/>
  <p:tag name="KSO_WM_DIAGRAM_COLOR_TEXT_CAN_REMOVE" val="n"/>
  <p:tag name="KSO_WM_UNIT_PRESET_TEXT" val="此输入你的智能图形项正文，文字是您思想的提炼，请尽量言简意赅的阐述观点"/>
  <p:tag name="KSO_WM_DIAGRAM_MAX_ITEMCNT" val="6"/>
  <p:tag name="KSO_WM_DIAGRAM_MIN_ITEMCNT" val="2"/>
  <p:tag name="KSO_WM_DIAGRAM_VIRTUALLY_FRAME" val="{&quot;height&quot;:375,&quot;width&quot;:863.099914550781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0000000298023224,&quot;colorType&quot;:1,&quot;foreColorIndex&quot;:1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"/>
  <p:tag name="KSO_WM_UNIT_TEXT_FILL_TYPE" val="1"/>
  <p:tag name="KSO_WM_UNIT_USESOURCEFORMAT_APPLY" val="0"/>
</p:tagLst>
</file>

<file path=ppt/tags/tag192.xml><?xml version="1.0" encoding="utf-8"?>
<p:tagLst xmlns:p="http://schemas.openxmlformats.org/presentationml/2006/main">
  <p:tag name="KSO_WM_TEMPLATE_CATEGORY" val="custom"/>
  <p:tag name="KSO_WM_TEMPLATE_INDEX" val="20230231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1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1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2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2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3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3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2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3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3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4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4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1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1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f*1_2_1"/>
  <p:tag name="KSO_WM_TEMPLATE_CATEGORY" val="diagram"/>
  <p:tag name="KSO_WM_TEMPLATE_INDEX" val="20231310"/>
  <p:tag name="KSO_WM_UNIT_LAYERLEVEL" val="1_1_1"/>
  <p:tag name="KSO_WM_TAG_VERSION" val="3.0"/>
  <p:tag name="KSO_WM_BEAUTIFY_FLAG" val="#wm#"/>
  <p:tag name="KSO_WM_UNIT_SUBTYPE" val="a"/>
  <p:tag name="KSO_WM_UNIT_NOCLEAR" val="0"/>
  <p:tag name="KSO_WM_DIAGRAM_GROUP_CODE" val="l1-1"/>
  <p:tag name="KSO_WM_UNIT_TYPE" val="l_h_f"/>
  <p:tag name="KSO_WM_UNIT_INDEX" val="1_2_1"/>
  <p:tag name="KSO_WM_DIAGRAM_VERSION" val="3"/>
  <p:tag name="KSO_WM_DIAGRAM_COLOR_TEXT_CAN_REMOVE" val="n"/>
  <p:tag name="KSO_WM_UNIT_PRESET_TEXT" val="单击此处输入你的正文，文字是您思想的提炼。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1"/>
  <p:tag name="KSO_WM_TEMPLATE_CATEGORY" val="diagram"/>
  <p:tag name="KSO_WM_TEMPLATE_INDEX" val="20231310"/>
  <p:tag name="KSO_WM_UNIT_LAYERLEVEL" val="1_1_1"/>
  <p:tag name="KSO_WM_TAG_VERSION" val="3.0"/>
  <p:tag name="KSO_WM_BEAUTIFY_FLAG" val=""/>
  <p:tag name="KSO_WM_DIAGRAM_GROUP_CODE" val="l1-1"/>
  <p:tag name="KSO_WM_UNIT_TYPE" val="l_h_i"/>
  <p:tag name="KSO_WM_UNIT_INDEX" val="1_4_1"/>
  <p:tag name="KSO_WM_DIAGRAM_VERSION" val="3"/>
  <p:tag name="KSO_WM_DIAGRAM_COLOR_TEXT_CAN_REMOVE" val="n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solid&quot;:{&quot;brightness&quot;:0,&quot;colorType&quot;:1,&quot;foreColorIndex&quot;:14,&quot;transparency&quot;:0},&quot;type&quot;:1},&quot;glow&quot;:{&quot;colorType&quot;:0},&quot;line&quot;:{&quot;type&quot;:0},&quot;shadow&quot;:{&quot;brightness&quot;:0,&quot;colorType&quot;:1,&quot;foreColorIndex&quot;:5,&quot;transparency&quot;:0.699999988079071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FORE_SCHEMECOLOR_INDEX" val="14"/>
  <p:tag name="KSO_WM_UNIT_FILL_TYPE" val="1"/>
  <p:tag name="KSO_WM_UNIT_SHADOW_SCHEMECOLOR_INDEX" val="5"/>
  <p:tag name="KSO_WM_UNIT_TEXT_FILL_FORE_SCHEMECOLOR_INDEX" val="13"/>
  <p:tag name="KSO_WM_UNIT_TEXT_FILL_TYPE" val="1"/>
  <p:tag name="KSO_WM_UNIT_USESOURCEFORMAT_APPLY" val="0"/>
</p:tagLst>
</file>

<file path=ppt/tags/tag2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diagram20231310_3*l_h_i*1_4_2"/>
  <p:tag name="KSO_WM_TEMPLATE_CATEGORY" val="diagram"/>
  <p:tag name="KSO_WM_TEMPLATE_INDEX" val="20231310"/>
  <p:tag name="KSO_WM_UNIT_LAYERLEVEL" val="1_1_1"/>
  <p:tag name="KSO_WM_TAG_VERSION" val="3.0"/>
  <p:tag name="KSO_WM_BEAUTIFY_FLAG" val=""/>
  <p:tag name="KSO_WM_DIAGRAM_GROUP_CODE" val="l1-1"/>
  <p:tag name="KSO_WM_UNIT_TYPE" val="l_h_i"/>
  <p:tag name="KSO_WM_UNIT_INDEX" val="1_4_2"/>
  <p:tag name="KSO_WM_DIAGRAM_VERSION" val="3"/>
  <p:tag name="KSO_WM_DIAGRAM_COLOR_TEXT_CAN_REMOVE" val="n"/>
  <p:tag name="KSO_WM_UNIT_FILL_FORE_SCHEMECOLOR_INDEX" val="5"/>
  <p:tag name="KSO_WM_DIAGRAM_MAX_ITEMCNT" val="6"/>
  <p:tag name="KSO_WM_DIAGRAM_MIN_ITEMCNT" val="2"/>
  <p:tag name="KSO_WM_DIAGRAM_VIRTUALLY_FRAME" val="{&quot;height&quot;:373.45452880859375,&quot;width&quot;:860.2495727539062}"/>
  <p:tag name="KSO_WM_DIAGRAM_COLOR_MATCH_VALUE" val="{&quot;shape&quot;:{&quot;fill&quot;:{&quot;gradient&quot;:[{&quot;brightness&quot;:0,&quot;colorType&quot;:1,&quot;foreColorIndex&quot;:5,&quot;pos&quot;:0,&quot;transparency&quot;:0},{&quot;brightness&quot;:-0.25,&quot;colorType&quot;:1,&quot;foreColorIndex&quot;:5,&quot;pos&quot;:1,&quot;transparency&quot;:0}],&quot;type&quot;:3},&quot;glow&quot;:{&quot;colorType&quot;:0},&quot;line&quot;:{&quot;type&quot;:0},&quot;shadow&quot;:{&quot;brightness&quot;:0,&quot;colorType&quot;:2,&quot;rgb&quot;:&quot;#4575f0&quot;,&quot;transparency&quot;:0.550000011920929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TEXT_FILL_FORE_SCHEMECOLOR_INDEX" val="13"/>
  <p:tag name="KSO_WM_UNIT_TEXT_FILL_TYPE" val="1"/>
  <p:tag name="KSO_WM_UNIT_USESOURCEFORMAT_APPLY" val="0"/>
</p:tagLst>
</file>

<file path=ppt/tags/tag20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1_7*a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208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1_7*e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TEXT_FILL_FORE_SCHEMECOLOR_INDEX_1_BRIGHTNESS" val="0"/>
  <p:tag name="KSO_WM_UNIT_TEXT_FILL_FORE_SCHEMECOLOR_INDEX_1" val="14"/>
  <p:tag name="KSO_WM_UNIT_TEXT_FILL_FORE_SCHEMECOLOR_INDEX_1_POS" val="0"/>
  <p:tag name="KSO_WM_UNIT_TEXT_FILL_FORE_SCHEMECOLOR_INDEX_1_TRANS" val="0"/>
  <p:tag name="KSO_WM_UNIT_TEXT_FILL_FORE_SCHEMECOLOR_INDEX_2_BRIGHTNESS" val="0.8"/>
  <p:tag name="KSO_WM_UNIT_TEXT_FILL_FORE_SCHEMECOLOR_INDEX_2" val="5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90"/>
  <p:tag name="KSO_WM_UNIT_TEXT_FILL_GRADIENT_DIRECTION" val="1"/>
  <p:tag name="KSO_WM_UNIT_TEXT_FILL_TYPE" val="3"/>
  <p:tag name="KSO_WM_UNIT_TEXT_SHADOW_SCHEMECOLOR_INDEX_BRIGHTNESS" val="0"/>
  <p:tag name="KSO_WM_UNIT_TEXT_SHADOW_SCHEMECOLOR_INDEX" val="14"/>
  <p:tag name="KSO_WM_UNIT_CONTENT_GROUP_TYPE" val="contentchip"/>
  <p:tag name="KSO_WM_UNIT_PRESET_TEXT" val="03"/>
</p:tagLst>
</file>

<file path=ppt/tags/tag209.xml><?xml version="1.0" encoding="utf-8"?>
<p:tagLst xmlns:p="http://schemas.openxmlformats.org/presentationml/2006/main">
  <p:tag name="KSO_WM_SLIDE_ID" val="custom2023023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3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47.6&quot;,&quot;top&quot;:&quot;90.3&quot;,&quot;width&quot;:&quot;813.35&quot;,&quot;height&quot;:&quot;359.65&quot;}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TEMPLATE_CATEGORY" val="custom"/>
  <p:tag name="KSO_WM_TEMPLATE_INDEX" val="20230231"/>
</p:tagLst>
</file>

<file path=ppt/tags/tag211.xml><?xml version="1.0" encoding="utf-8"?>
<p:tagLst xmlns:p="http://schemas.openxmlformats.org/presentationml/2006/main">
  <p:tag name="KSO_WM_BEAUTIFY_FLAG" val=""/>
</p:tagLst>
</file>

<file path=ppt/tags/tag212.xml><?xml version="1.0" encoding="utf-8"?>
<p:tagLst xmlns:p="http://schemas.openxmlformats.org/presentationml/2006/main">
  <p:tag name="KSO_WM_TEMPLATE_CATEGORY" val="custom"/>
  <p:tag name="KSO_WM_TEMPLATE_INDEX" val="20230231"/>
</p:tagLst>
</file>

<file path=ppt/tags/tag213.xml><?xml version="1.0" encoding="utf-8"?>
<p:tagLst xmlns:p="http://schemas.openxmlformats.org/presentationml/2006/main">
  <p:tag name="KSO_WM_BEAUTIFY_FLAG" val=""/>
</p:tagLst>
</file>

<file path=ppt/tags/tag214.xml><?xml version="1.0" encoding="utf-8"?>
<p:tagLst xmlns:p="http://schemas.openxmlformats.org/presentationml/2006/main">
  <p:tag name="KSO_WM_TEMPLATE_CATEGORY" val="custom"/>
  <p:tag name="KSO_WM_TEMPLATE_INDEX" val="20230231"/>
</p:tagLst>
</file>

<file path=ppt/tags/tag215.xml><?xml version="1.0" encoding="utf-8"?>
<p:tagLst xmlns:p="http://schemas.openxmlformats.org/presentationml/2006/main">
  <p:tag name="KSO_WM_TEMPLATE_CATEGORY" val="custom"/>
  <p:tag name="KSO_WM_TEMPLATE_INDEX" val="20230231"/>
</p:tagLst>
</file>

<file path=ppt/tags/tag216.xml><?xml version="1.0" encoding="utf-8"?>
<p:tagLst xmlns:p="http://schemas.openxmlformats.org/presentationml/2006/main">
  <p:tag name="KSO_WM_BEAUTIFY_FLAG" val=""/>
</p:tagLst>
</file>

<file path=ppt/tags/tag217.xml><?xml version="1.0" encoding="utf-8"?>
<p:tagLst xmlns:p="http://schemas.openxmlformats.org/presentationml/2006/main">
  <p:tag name="KSO_WM_TEMPLATE_CATEGORY" val="custom"/>
  <p:tag name="KSO_WM_TEMPLATE_INDEX" val="20230231"/>
</p:tagLst>
</file>

<file path=ppt/tags/tag218.xml><?xml version="1.0" encoding="utf-8"?>
<p:tagLst xmlns:p="http://schemas.openxmlformats.org/presentationml/2006/main">
  <p:tag name="KSO_WM_TEMPLATE_CATEGORY" val="custom"/>
  <p:tag name="KSO_WM_TEMPLATE_INDEX" val="20230231"/>
</p:tagLst>
</file>

<file path=ppt/tags/tag219.xml><?xml version="1.0" encoding="utf-8"?>
<p:tagLst xmlns:p="http://schemas.openxmlformats.org/presentationml/2006/main">
  <p:tag name="KSO_WM_TEMPLATE_CATEGORY" val="custom"/>
  <p:tag name="KSO_WM_TEMPLATE_INDEX" val="20230231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1_7*a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CONTENT_GROUP_TYPE" val="contentchip"/>
  <p:tag name="KSO_WM_UNIT_PRESET_TEXT" val="添加章节标题"/>
</p:tagLst>
</file>

<file path=ppt/tags/tag221.xml><?xml version="1.0" encoding="utf-8"?>
<p:tagLst xmlns:p="http://schemas.openxmlformats.org/presentationml/2006/main"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custom20230231_7*e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TEXT_FILL_FORE_SCHEMECOLOR_INDEX_1_BRIGHTNESS" val="0"/>
  <p:tag name="KSO_WM_UNIT_TEXT_FILL_FORE_SCHEMECOLOR_INDEX_1" val="14"/>
  <p:tag name="KSO_WM_UNIT_TEXT_FILL_FORE_SCHEMECOLOR_INDEX_1_POS" val="0"/>
  <p:tag name="KSO_WM_UNIT_TEXT_FILL_FORE_SCHEMECOLOR_INDEX_1_TRANS" val="0"/>
  <p:tag name="KSO_WM_UNIT_TEXT_FILL_FORE_SCHEMECOLOR_INDEX_2_BRIGHTNESS" val="0.8"/>
  <p:tag name="KSO_WM_UNIT_TEXT_FILL_FORE_SCHEMECOLOR_INDEX_2" val="5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90"/>
  <p:tag name="KSO_WM_UNIT_TEXT_FILL_GRADIENT_DIRECTION" val="1"/>
  <p:tag name="KSO_WM_UNIT_TEXT_FILL_TYPE" val="3"/>
  <p:tag name="KSO_WM_UNIT_TEXT_SHADOW_SCHEMECOLOR_INDEX_BRIGHTNESS" val="0"/>
  <p:tag name="KSO_WM_UNIT_TEXT_SHADOW_SCHEMECOLOR_INDEX" val="14"/>
  <p:tag name="KSO_WM_UNIT_CONTENT_GROUP_TYPE" val="contentchip"/>
  <p:tag name="KSO_WM_UNIT_PRESET_TEXT" val="04"/>
</p:tagLst>
</file>

<file path=ppt/tags/tag222.xml><?xml version="1.0" encoding="utf-8"?>
<p:tagLst xmlns:p="http://schemas.openxmlformats.org/presentationml/2006/main">
  <p:tag name="KSO_WM_SLIDE_ID" val="custom20230231_7"/>
  <p:tag name="KSO_WM_TEMPLATE_SUBCATEGORY" val="29"/>
  <p:tag name="KSO_WM_TEMPLATE_MASTER_TYPE" val="0"/>
  <p:tag name="KSO_WM_TEMPLATE_COLOR_TYPE" val="0"/>
  <p:tag name="KSO_WM_SLIDE_ITEM_CNT" val="0"/>
  <p:tag name="KSO_WM_SLIDE_INDEX" val="7"/>
  <p:tag name="KSO_WM_TAG_VERSION" val="3.0"/>
  <p:tag name="KSO_WM_BEAUTIFY_FLAG" val="#wm#"/>
  <p:tag name="KSO_WM_TEMPLATE_CATEGORY" val="custom"/>
  <p:tag name="KSO_WM_TEMPLATE_INDEX" val="20230231"/>
  <p:tag name="KSO_WM_SLIDE_TYPE" val="sectionTitle"/>
  <p:tag name="KSO_WM_SLIDE_SUBTYPE" val="pureTxt"/>
  <p:tag name="KSO_WM_SLIDE_LAYOUT" val="a_e"/>
  <p:tag name="KSO_WM_SLIDE_LAYOUT_CNT" val="1_1"/>
  <p:tag name="KSO_WM_SPECIAL_SOURCE" val="bdnull"/>
  <p:tag name="KSO_WM_SLIDE_CONTENT_AREA" val="{&quot;left&quot;:&quot;47.6&quot;,&quot;top&quot;:&quot;90.3&quot;,&quot;width&quot;:&quot;813.35&quot;,&quot;height&quot;:&quot;359.65&quot;}"/>
</p:tagLst>
</file>

<file path=ppt/tags/tag223.xml><?xml version="1.0" encoding="utf-8"?>
<p:tagLst xmlns:p="http://schemas.openxmlformats.org/presentationml/2006/main">
  <p:tag name="KSO_WM_BEAUTIFY_FLAG" val=""/>
</p:tagLst>
</file>

<file path=ppt/tags/tag224.xml><?xml version="1.0" encoding="utf-8"?>
<p:tagLst xmlns:p="http://schemas.openxmlformats.org/presentationml/2006/main">
  <p:tag name="KSO_WM_TEMPLATE_CATEGORY" val="custom"/>
  <p:tag name="KSO_WM_TEMPLATE_INDEX" val="20230231"/>
</p:tagLst>
</file>

<file path=ppt/tags/tag225.xml><?xml version="1.0" encoding="utf-8"?>
<p:tagLst xmlns:p="http://schemas.openxmlformats.org/presentationml/2006/main">
  <p:tag name="KSO_WM_BEAUTIFY_FLAG" val=""/>
</p:tagLst>
</file>

<file path=ppt/tags/tag226.xml><?xml version="1.0" encoding="utf-8"?>
<p:tagLst xmlns:p="http://schemas.openxmlformats.org/presentationml/2006/main">
  <p:tag name="KSO_WM_TEMPLATE_CATEGORY" val="custom"/>
  <p:tag name="KSO_WM_TEMPLATE_INDEX" val="20230231"/>
</p:tagLst>
</file>

<file path=ppt/tags/tag22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0231_9*a*1"/>
  <p:tag name="KSO_WM_TEMPLATE_CATEGORY" val="custom"/>
  <p:tag name="KSO_WM_TEMPLATE_INDEX" val="20230231"/>
  <p:tag name="KSO_WM_UNIT_LAYERLEVEL" val="1"/>
  <p:tag name="KSO_WM_TAG_VERSION" val="3.0"/>
  <p:tag name="KSO_WM_BEAUTIFY_FLAG" val="#wm#"/>
  <p:tag name="KSO_WM_UNIT_CONTENT_GROUP_TYPE" val="contentchip"/>
  <p:tag name="KSO_WM_UNIT_PRESET_TEXT" val="感谢您的观看"/>
</p:tagLst>
</file>

<file path=ppt/tags/tag228.xml><?xml version="1.0" encoding="utf-8"?>
<p:tagLst xmlns:p="http://schemas.openxmlformats.org/presentationml/2006/main">
  <p:tag name="KSO_WM_SLIDE_ID" val="custom20230231_9"/>
  <p:tag name="KSO_WM_TEMPLATE_SUBCATEGORY" val="29"/>
  <p:tag name="KSO_WM_TEMPLATE_MASTER_TYPE" val="0"/>
  <p:tag name="KSO_WM_TEMPLATE_COLOR_TYPE" val="0"/>
  <p:tag name="KSO_WM_SLIDE_ITEM_CNT" val="0"/>
  <p:tag name="KSO_WM_SLIDE_INDEX" val="9"/>
  <p:tag name="KSO_WM_TAG_VERSION" val="3.0"/>
  <p:tag name="KSO_WM_BEAUTIFY_FLAG" val="#wm#"/>
  <p:tag name="KSO_WM_TEMPLATE_CATEGORY" val="custom"/>
  <p:tag name="KSO_WM_TEMPLATE_INDEX" val="20230231"/>
  <p:tag name="KSO_WM_SLIDE_TYPE" val="endPage"/>
  <p:tag name="KSO_WM_SLIDE_SUBTYPE" val="pureTxt"/>
  <p:tag name="KSO_WM_SLIDE_LAYOUT" val="a_f"/>
  <p:tag name="KSO_WM_SLIDE_LAYOUT_CNT" val="1_1"/>
  <p:tag name="KSO_WM_SPECIAL_SOURCE" val="bdnull"/>
  <p:tag name="KSO_WM_SLIDE_CONTENT_AREA" val="{&quot;left&quot;:&quot;47.6&quot;,&quot;top&quot;:&quot;90.3&quot;,&quot;width&quot;:&quot;684.4&quot;,&quot;height&quot;:&quot;359.65&quot;}"/>
</p:tagLst>
</file>

<file path=ppt/tags/tag229.xml><?xml version="1.0" encoding="utf-8"?>
<p:tagLst xmlns:p="http://schemas.openxmlformats.org/presentationml/2006/main">
  <p:tag name="commondata" val="eyJoZGlkIjoiNjEwNjhlYWU1NWQ4ZGNlZGRkNTA4Y2I5NDU0MDEwZmEifQ==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*i*1"/>
  <p:tag name="KSO_WM_UNIT_LAYERLEVEL" val="1"/>
  <p:tag name="KSO_WM_TAG_VERSION" val="3.0"/>
</p:tagLst>
</file>

<file path=ppt/tags/tag64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添加文档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1*a*1"/>
  <p:tag name="KSO_WM_UNIT_LAYERLEVEL" val="1"/>
  <p:tag name="KSO_WM_TAG_VERSION" val="3.0"/>
  <p:tag name="KSO_WM_BEAUTIFY_FLAG" val="#wm#"/>
  <p:tag name="KSO_WM_UNIT_CONTENT_GROUP_TYPE" val="contentchip"/>
</p:tagLst>
</file>

<file path=ppt/tags/tag65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文档副标题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1*b*1"/>
  <p:tag name="KSO_WM_UNIT_LAYERLEVEL" val="1"/>
  <p:tag name="KSO_WM_TAG_VERSION" val="3.0"/>
  <p:tag name="KSO_WM_BEAUTIFY_FLAG" val="#wm#"/>
  <p:tag name="KSO_WM_UNIT_TEXT_FILL_FORE_SCHEMECOLOR_INDEX_1_BRIGHTNESS" val="0.6"/>
  <p:tag name="KSO_WM_UNIT_TEXT_FILL_FORE_SCHEMECOLOR_INDEX_1" val="6"/>
  <p:tag name="KSO_WM_UNIT_TEXT_FILL_FORE_SCHEMECOLOR_INDEX_1_POS" val="0"/>
  <p:tag name="KSO_WM_UNIT_TEXT_FILL_FORE_SCHEMECOLOR_INDEX_1_TRANS" val="0"/>
  <p:tag name="KSO_WM_UNIT_TEXT_FILL_FORE_SCHEMECOLOR_INDEX_2_BRIGHTNESS" val="0.6"/>
  <p:tag name="KSO_WM_UNIT_TEXT_FILL_FORE_SCHEMECOLOR_INDEX_2" val="5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0"/>
  <p:tag name="KSO_WM_UNIT_TEXT_FILL_GRADIENT_DIRECTION" val="3"/>
  <p:tag name="KSO_WM_UNIT_TEXT_FILL_TYPE" val="3"/>
  <p:tag name="KSO_WM_UNIT_TEXT_SHADOW_SCHEMECOLOR_INDEX_BRIGHTNESS" val="0"/>
  <p:tag name="KSO_WM_UNIT_TEXT_SHADOW_SCHEMECOLOR_INDEX" val="14"/>
  <p:tag name="KSO_WM_UNIT_CONTENT_GROUP_TYPE" val="contentchip"/>
</p:tagLst>
</file>

<file path=ppt/tags/tag66.xml><?xml version="1.0" encoding="utf-8"?>
<p:tagLst xmlns:p="http://schemas.openxmlformats.org/presentationml/2006/main">
  <p:tag name="KSO_WM_UNIT_SUBTYPE" val="b"/>
  <p:tag name="KSO_WM_UNIT_PRESET_TEXT" val="汇报人：稻小壳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1*f*1"/>
  <p:tag name="KSO_WM_UNIT_LAYERLEVEL" val="1"/>
  <p:tag name="KSO_WM_TAG_VERSION" val="3.0"/>
  <p:tag name="KSO_WM_BEAUTIFY_FLAG" val="#wm#"/>
  <p:tag name="KSO_WM_UNIT_PLACING_PICTURE_USER_VIEWPORT" val="{&quot;height&quot;:673,&quot;width&quot;:2652}"/>
  <p:tag name="KSO_WM_UNIT_CONTENT_GROUP_TYPE" val="contentchip"/>
</p:tagLst>
</file>

<file path=ppt/tags/tag67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5"/>
  <p:tag name="KSO_WM_UNIT_LINE_FORE_SCHEMECOLOR_INDEX_1_POS" val="0"/>
  <p:tag name="KSO_WM_UNIT_LINE_FORE_SCHEMECOLOR_INDEX_1_TRANS" val="0"/>
  <p:tag name="KSO_WM_UNIT_LINE_FORE_SCHEMECOLOR_INDEX_2_BRIGHTNESS" val="0"/>
  <p:tag name="KSO_WM_UNIT_LINE_FORE_SCHEMECOLOR_INDEX_2" val="6"/>
  <p:tag name="KSO_WM_UNIT_LINE_FORE_SCHEMECOLOR_INDEX_2_POS" val="1"/>
  <p:tag name="KSO_WM_UNIT_LINE_FORE_SCHEMECOLOR_INDEX_2_TRANS" val="0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CONTENT_GROUP_TYPE" val="contentchip"/>
  <p:tag name="KSO_WM_UNIT_TYPE" val="i"/>
  <p:tag name="KSO_WM_UNIT_INDEX" val="2"/>
  <p:tag name="KSO_WM_UNIT_ID" val="_1*i*2"/>
  <p:tag name="KSO_WM_UNIT_LAYERLEVEL" val="1"/>
  <p:tag name="KSO_WM_TAG_VERSION" val="3.0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2*i*1"/>
  <p:tag name="KSO_WM_UNIT_LAYERLEVEL" val="1"/>
  <p:tag name="KSO_WM_TAG_VERSION" val="3.0"/>
  <p:tag name="KSO_WM_UNIT_TYPE" val="i"/>
  <p:tag name="KSO_WM_UNIT_INDEX" val="1"/>
</p:tagLst>
</file>

<file path=ppt/tags/tag7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2*f*1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UNIT_PRESET_TEXT" val="单击此处编辑母版文本样式&#10;第二级&#10;第三级&#10;第四级&#10;第五级"/>
</p:tagLst>
</file>

<file path=ppt/tags/tag73.xml><?xml version="1.0" encoding="utf-8"?>
<p:tagLst xmlns:p="http://schemas.openxmlformats.org/presentationml/2006/main">
  <p:tag name="KSO_WM_UNIT_ISCONTENTSTITLE" val="0"/>
  <p:tag name="KSO_WM_UNIT_ISNUMDGMTITLE" val="0"/>
  <p:tag name="KSO_WM_UNIT_PRESET_TEXT" val="单击此处添加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2*a*1"/>
  <p:tag name="KSO_WM_UNIT_LAYERLEVEL" val="1"/>
  <p:tag name="KSO_WM_TAG_VERSION" val="3.0"/>
  <p:tag name="KSO_WM_BEAUTIFY_FLAG" val="#wm#"/>
  <p:tag name="KSO_WM_UNIT_CONTENT_GROUP_TYPE" val="titlestyle"/>
</p:tagLst>
</file>

<file path=ppt/tags/tag74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14"/>
  <p:tag name="KSO_WM_UNIT_LINE_FORE_SCHEMECOLOR_INDEX_1_POS" val="0.00917"/>
  <p:tag name="KSO_WM_UNIT_LINE_FORE_SCHEMECOLOR_INDEX_1_TRANS" val="1"/>
  <p:tag name="KSO_WM_UNIT_LINE_FORE_SCHEMECOLOR_INDEX_2_BRIGHTNESS" val="0.95"/>
  <p:tag name="KSO_WM_UNIT_LINE_FORE_SCHEMECOLOR_INDEX_2" val="5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14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2*i*2"/>
  <p:tag name="KSO_WM_UNIT_LAYERLEVEL" val="1"/>
  <p:tag name="KSO_WM_TAG_VERSION" val="3.0"/>
  <p:tag name="KSO_WM_UNIT_CONTENT_GROUP_TYPE" val="titlestyle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3*i*2"/>
  <p:tag name="KSO_WM_UNIT_LAYERLEVEL" val="1"/>
  <p:tag name="KSO_WM_TAG_VERSION" val="3.0"/>
</p:tagLst>
</file>

<file path=ppt/tags/tag79.xml><?xml version="1.0" encoding="utf-8"?>
<p:tagLst xmlns:p="http://schemas.openxmlformats.org/presentationml/2006/main">
  <p:tag name="KSO_WM_BEAUTIFY_FLAG" val="#wm#"/>
  <p:tag name="KSO_WM_UNIT_FILL_FORE_SCHEMECOLOR_INDEX_1_BRIGHTNESS" val="0"/>
  <p:tag name="KSO_WM_UNIT_FILL_FORE_SCHEMECOLOR_INDEX_1" val="7"/>
  <p:tag name="KSO_WM_UNIT_FILL_FORE_SCHEMECOLOR_INDEX_1_POS" val="0"/>
  <p:tag name="KSO_WM_UNIT_FILL_FORE_SCHEMECOLOR_INDEX_1_TRANS" val="1"/>
  <p:tag name="KSO_WM_UNIT_FILL_FORE_SCHEMECOLOR_INDEX_2_BRIGHTNESS" val="0"/>
  <p:tag name="KSO_WM_UNIT_FILL_FORE_SCHEMECOLOR_INDEX_2" val="7"/>
  <p:tag name="KSO_WM_UNIT_FILL_FORE_SCHEMECOLOR_INDEX_2_POS" val="0.5"/>
  <p:tag name="KSO_WM_UNIT_FILL_FORE_SCHEMECOLOR_INDEX_2_TRANS" val="0"/>
  <p:tag name="KSO_WM_UNIT_FILL_FORE_SCHEMECOLOR_INDEX_3_BRIGHTNESS" val="0"/>
  <p:tag name="KSO_WM_UNIT_FILL_FORE_SCHEMECOLOR_INDEX_3" val="7"/>
  <p:tag name="KSO_WM_UNIT_FILL_FORE_SCHEMECOLOR_INDEX_3_POS" val="1"/>
  <p:tag name="KSO_WM_UNIT_FILL_FORE_SCHEMECOLOR_INDEX_3_TRANS" val="1"/>
  <p:tag name="KSO_WM_UNIT_FILL_GRADIENT_TYPE" val="0"/>
  <p:tag name="KSO_WM_UNIT_FILL_GRADIENT_ANGLE" val="180"/>
  <p:tag name="KSO_WM_UNIT_FILL_GRADIENT_DIRECTION" val="4"/>
  <p:tag name="KSO_WM_UNIT_FILL_TYPE" val="3"/>
  <p:tag name="KSO_WM_UNIT_TEXT_FILL_FORE_SCHEMECOLOR_INDEX_BRIGHTNESS" val="0"/>
  <p:tag name="KSO_WM_UNIT_TEXT_FILL_FORE_SCHEMECOLOR_INDEX" val="2"/>
  <p:tag name="KSO_WM_UNIT_TEXT_FILL_TYPE" val="1"/>
  <p:tag name="KSO_WM_UNIT_HIGHLIGHT" val="0"/>
  <p:tag name="KSO_WM_UNIT_COMPATIBLE" val="0"/>
  <p:tag name="KSO_WM_UNIT_DIAGRAM_ISNUMVISUAL" val="0"/>
  <p:tag name="KSO_WM_UNIT_DIAGRAM_ISREFERUNIT" val="0"/>
  <p:tag name="KSO_WM_UNIT_ID" val="_3*i*2"/>
  <p:tag name="KSO_WM_UNIT_LAYERLEVEL" val="1"/>
  <p:tag name="KSO_WM_TAG_VERSION" val="3.0"/>
  <p:tag name="KSO_WM_UNIT_TYPE" val="i"/>
  <p:tag name="KSO_WM_UNIT_INDEX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ISCONTENTSTITLE" val="0"/>
  <p:tag name="KSO_WM_UNIT_ISNUMDGMTITLE" val="0"/>
  <p:tag name="KSO_WM_UNIT_PRESET_TEXT" val="CONTENTS"/>
  <p:tag name="KSO_WM_UNIT_NOCLEAR" val="0"/>
  <p:tag name="KSO_WM_UNIT_VALUE" val="17"/>
  <p:tag name="KSO_WM_UNIT_HIGHLIGHT" val="0"/>
  <p:tag name="KSO_WM_UNIT_COMPATIBLE" val="0"/>
  <p:tag name="KSO_WM_UNIT_DIAGRAM_ISNUMVISUAL" val="0"/>
  <p:tag name="KSO_WM_UNIT_DIAGRAM_ISREFERUNIT" val="0"/>
  <p:tag name="KSO_WM_UNIT_TYPE" val="b"/>
  <p:tag name="KSO_WM_UNIT_INDEX" val="1"/>
  <p:tag name="KSO_WM_UNIT_ID" val="_3*b*1"/>
  <p:tag name="KSO_WM_UNIT_LAYERLEVEL" val="1"/>
  <p:tag name="KSO_WM_TAG_VERSION" val="3.0"/>
  <p:tag name="KSO_WM_BEAUTIFY_FLAG" val="#wm#"/>
  <p:tag name="KSO_WM_UNIT_TEXT_FORE_SCHEMECOLOR_INDEX_1_BRIGHTNESS" val="0.6"/>
  <p:tag name="KSO_WM_UNIT_TEXT_FORE_SCHEMECOLOR_INDEX_1" val="6"/>
  <p:tag name="KSO_WM_UNIT_TEXT_FORE_SCHEMECOLOR_INDEX_1_POS" val="0"/>
  <p:tag name="KSO_WM_UNIT_TEXT_FORE_SCHEMECOLOR_INDEX_1_TRANS" val="0"/>
  <p:tag name="KSO_WM_UNIT_TEXT_FORE_SCHEMECOLOR_INDEX_2_BRIGHTNESS" val="0.6"/>
  <p:tag name="KSO_WM_UNIT_TEXT_FORE_SCHEMECOLOR_INDEX_2" val="6"/>
  <p:tag name="KSO_WM_UNIT_TEXT_FORE_SCHEMECOLOR_INDEX_2_POS" val="0.8"/>
  <p:tag name="KSO_WM_UNIT_TEXT_FORE_SCHEMECOLOR_INDEX_2_TRANS" val="1"/>
  <p:tag name="KSO_WM_UNIT_TEXT_LINE_GRADIENT_TYPE" val="0"/>
  <p:tag name="KSO_WM_UNIT_TEXT_LINE_GRADIENT_ANGLE" val="90"/>
  <p:tag name="KSO_WM_UNIT_TEXT_LINE_GRADIENT_DIRECTION" val="1"/>
  <p:tag name="KSO_WM_UNIT_TEXT_LINE_FILL_TYPE" val="5"/>
</p:tagLst>
</file>

<file path=ppt/tags/tag81.xml><?xml version="1.0" encoding="utf-8"?>
<p:tagLst xmlns:p="http://schemas.openxmlformats.org/presentationml/2006/main">
  <p:tag name="KSO_WM_UNIT_ISCONTENTSTITLE" val="1"/>
  <p:tag name="KSO_WM_UNIT_ISNUMDGMTITLE" val="0"/>
  <p:tag name="KSO_WM_UNIT_PRESET_TEXT" val="目录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3*a*1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85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4*i*1"/>
  <p:tag name="KSO_WM_UNIT_LAYERLEVEL" val="1"/>
  <p:tag name="KSO_WM_TAG_VERSION" val="3.0"/>
</p:tagLst>
</file>

<file path=ppt/tags/tag86.xml><?xml version="1.0" encoding="utf-8"?>
<p:tagLst xmlns:p="http://schemas.openxmlformats.org/presentationml/2006/main">
  <p:tag name="KSO_WM_UNIT_ISCONTENTSTITLE" val="0"/>
  <p:tag name="KSO_WM_UNIT_ISNUMDGMTITLE" val="0"/>
  <p:tag name="KSO_WM_UNIT_PRESET_TEXT" val="添加章节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4*a*1"/>
  <p:tag name="KSO_WM_UNIT_LAYERLEVEL" val="1"/>
  <p:tag name="KSO_WM_TAG_VERSION" val="3.0"/>
  <p:tag name="KSO_WM_BEAUTIFY_FLAG" val="#wm#"/>
  <p:tag name="KSO_WM_UNIT_CONTENT_GROUP_TYPE" val="contentchip"/>
</p:tagLst>
</file>

<file path=ppt/tags/tag87.xml><?xml version="1.0" encoding="utf-8"?>
<p:tagLst xmlns:p="http://schemas.openxmlformats.org/presentationml/2006/main">
  <p:tag name="KSO_WM_UNIT_PRESET_TEXT" val="01"/>
  <p:tag name="KSO_WM_UNIT_NOCLEAR" val="0"/>
  <p:tag name="KSO_WM_UNIT_VALUE" val="6"/>
  <p:tag name="KSO_WM_UNIT_HIGHLIGHT" val="0"/>
  <p:tag name="KSO_WM_UNIT_COMPATIBLE" val="1"/>
  <p:tag name="KSO_WM_UNIT_DIAGRAM_ISNUMVISUAL" val="0"/>
  <p:tag name="KSO_WM_UNIT_DIAGRAM_ISREFERUNIT" val="0"/>
  <p:tag name="KSO_WM_UNIT_TYPE" val="e"/>
  <p:tag name="KSO_WM_UNIT_INDEX" val="1"/>
  <p:tag name="KSO_WM_UNIT_ID" val="_4*e*1"/>
  <p:tag name="KSO_WM_UNIT_LAYERLEVEL" val="1"/>
  <p:tag name="KSO_WM_TAG_VERSION" val="3.0"/>
  <p:tag name="KSO_WM_BEAUTIFY_FLAG" val="#wm#"/>
  <p:tag name="KSO_WM_UNIT_TEXT_FILL_FORE_SCHEMECOLOR_INDEX_1_BRIGHTNESS" val="0"/>
  <p:tag name="KSO_WM_UNIT_TEXT_FILL_FORE_SCHEMECOLOR_INDEX_1" val="14"/>
  <p:tag name="KSO_WM_UNIT_TEXT_FILL_FORE_SCHEMECOLOR_INDEX_1_POS" val="0"/>
  <p:tag name="KSO_WM_UNIT_TEXT_FILL_FORE_SCHEMECOLOR_INDEX_1_TRANS" val="0"/>
  <p:tag name="KSO_WM_UNIT_TEXT_FILL_FORE_SCHEMECOLOR_INDEX_2_BRIGHTNESS" val="0.8"/>
  <p:tag name="KSO_WM_UNIT_TEXT_FILL_FORE_SCHEMECOLOR_INDEX_2" val="5"/>
  <p:tag name="KSO_WM_UNIT_TEXT_FILL_FORE_SCHEMECOLOR_INDEX_2_POS" val="1"/>
  <p:tag name="KSO_WM_UNIT_TEXT_FILL_FORE_SCHEMECOLOR_INDEX_2_TRANS" val="0"/>
  <p:tag name="KSO_WM_UNIT_TEXT_FILL_GRADIENT_TYPE" val="0"/>
  <p:tag name="KSO_WM_UNIT_TEXT_FILL_GRADIENT_ANGLE" val="90"/>
  <p:tag name="KSO_WM_UNIT_TEXT_FILL_GRADIENT_DIRECTION" val="1"/>
  <p:tag name="KSO_WM_UNIT_TEXT_FILL_TYPE" val="3"/>
  <p:tag name="KSO_WM_UNIT_TEXT_SHADOW_SCHEMECOLOR_INDEX_BRIGHTNESS" val="0"/>
  <p:tag name="KSO_WM_UNIT_TEXT_SHADOW_SCHEMECOLOR_INDEX" val="14"/>
  <p:tag name="KSO_WM_UNIT_CONTENT_GROUP_TYPE" val="contentchip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9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5*i*1"/>
  <p:tag name="KSO_WM_UNIT_LAYERLEVEL" val="1"/>
  <p:tag name="KSO_WM_TAG_VERSION" val="3.0"/>
  <p:tag name="KSO_WM_UNIT_TYPE" val="i"/>
  <p:tag name="KSO_WM_UNIT_INDEX" val="1"/>
</p:tagLst>
</file>

<file path=ppt/tags/tag9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1"/>
  <p:tag name="KSO_WM_UNIT_ID" val="_5*f*1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UNIT_PRESET_TEXT" val="单击此处编辑母版文本样式&#10;第二级&#10;第三级&#10;第四级&#10;第五级"/>
</p:tagLst>
</file>

<file path=ppt/tags/tag93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2"/>
  <p:tag name="KSO_WM_UNIT_ID" val="_5*f*2"/>
  <p:tag name="KSO_WM_UNIT_LAYERLEVEL" val="1"/>
  <p:tag name="KSO_WM_TAG_VERSION" val="3.0"/>
  <p:tag name="KSO_WM_BEAUTIFY_FLAG" val="#wm#"/>
  <p:tag name="KSO_WM_UNIT_TEXT_FILL_FORE_SCHEMECOLOR_INDEX_BRIGHTNESS" val="0"/>
  <p:tag name="KSO_WM_UNIT_TEXT_FILL_FORE_SCHEMECOLOR_INDEX" val="14"/>
  <p:tag name="KSO_WM_UNIT_TEXT_FILL_TYPE" val="1"/>
  <p:tag name="KSO_WM_UNIT_PRESET_TEXT" val="单击此处编辑母版文本样式&#10;第二级&#10;第三级&#10;第四级&#10;第五级"/>
</p:tagLst>
</file>

<file path=ppt/tags/tag94.xml><?xml version="1.0" encoding="utf-8"?>
<p:tagLst xmlns:p="http://schemas.openxmlformats.org/presentationml/2006/main">
  <p:tag name="KSO_WM_UNIT_ISCONTENTSTITLE" val="0"/>
  <p:tag name="KSO_WM_UNIT_ISNUMDGMTITLE" val="0"/>
  <p:tag name="KSO_WM_UNIT_PRESET_TEXT" val="正文页-预设标题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_5*a*1"/>
  <p:tag name="KSO_WM_UNIT_LAYERLEVEL" val="1"/>
  <p:tag name="KSO_WM_TAG_VERSION" val="3.0"/>
  <p:tag name="KSO_WM_BEAUTIFY_FLAG" val="#wm#"/>
  <p:tag name="KSO_WM_UNIT_CONTENT_GROUP_TYPE" val="titlestyle"/>
</p:tagLst>
</file>

<file path=ppt/tags/tag95.xml><?xml version="1.0" encoding="utf-8"?>
<p:tagLst xmlns:p="http://schemas.openxmlformats.org/presentationml/2006/main">
  <p:tag name="KSO_WM_BEAUTIFY_FLAG" val="#wm#"/>
  <p:tag name="KSO_WM_UNIT_LINE_FORE_SCHEMECOLOR_INDEX_1_BRIGHTNESS" val="0"/>
  <p:tag name="KSO_WM_UNIT_LINE_FORE_SCHEMECOLOR_INDEX_1" val="14"/>
  <p:tag name="KSO_WM_UNIT_LINE_FORE_SCHEMECOLOR_INDEX_1_POS" val="0.00917"/>
  <p:tag name="KSO_WM_UNIT_LINE_FORE_SCHEMECOLOR_INDEX_1_TRANS" val="1"/>
  <p:tag name="KSO_WM_UNIT_LINE_FORE_SCHEMECOLOR_INDEX_2_BRIGHTNESS" val="0.95"/>
  <p:tag name="KSO_WM_UNIT_LINE_FORE_SCHEMECOLOR_INDEX_2" val="5"/>
  <p:tag name="KSO_WM_UNIT_LINE_FORE_SCHEMECOLOR_INDEX_2_POS" val="0.5"/>
  <p:tag name="KSO_WM_UNIT_LINE_FORE_SCHEMECOLOR_INDEX_2_TRANS" val="0"/>
  <p:tag name="KSO_WM_UNIT_LINE_FORE_SCHEMECOLOR_INDEX_3_BRIGHTNESS" val="0"/>
  <p:tag name="KSO_WM_UNIT_LINE_FORE_SCHEMECOLOR_INDEX_3" val="14"/>
  <p:tag name="KSO_WM_UNIT_LINE_FORE_SCHEMECOLOR_INDEX_3_POS" val="1"/>
  <p:tag name="KSO_WM_UNIT_LINE_FORE_SCHEMECOLOR_INDEX_3_TRANS" val="1"/>
  <p:tag name="KSO_WM_UNIT_LINE_GRADIENT_TYPE" val="0"/>
  <p:tag name="KSO_WM_UNIT_LINE_GRADIENT_ANGLE" val="0"/>
  <p:tag name="KSO_WM_UNIT_LINE_GRADIENT_DIRECTION" val="3"/>
  <p:tag name="KSO_WM_UNIT_LINE_FILL_TYPE" val="5"/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2"/>
  <p:tag name="KSO_WM_UNIT_ID" val="_5*i*2"/>
  <p:tag name="KSO_WM_UNIT_LAYERLEVEL" val="1"/>
  <p:tag name="KSO_WM_TAG_VERSION" val="3.0"/>
  <p:tag name="KSO_WM_UNIT_CONTENT_GROUP_TYPE" val="titlestyle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71">
      <a:dk1>
        <a:srgbClr val="000000"/>
      </a:dk1>
      <a:lt1>
        <a:srgbClr val="FFFFFF"/>
      </a:lt1>
      <a:dk2>
        <a:srgbClr val="0D1053"/>
      </a:dk2>
      <a:lt2>
        <a:srgbClr val="F8F8FE"/>
      </a:lt2>
      <a:accent1>
        <a:srgbClr val="EB99FF"/>
      </a:accent1>
      <a:accent2>
        <a:srgbClr val="99C2FF"/>
      </a:accent2>
      <a:accent3>
        <a:srgbClr val="BDBFF4"/>
      </a:accent3>
      <a:accent4>
        <a:srgbClr val="CEF3FE"/>
      </a:accent4>
      <a:accent5>
        <a:srgbClr val="D3FCD0"/>
      </a:accent5>
      <a:accent6>
        <a:srgbClr val="F7FECE"/>
      </a:accent6>
      <a:hlink>
        <a:srgbClr val="0563C1"/>
      </a:hlink>
      <a:folHlink>
        <a:srgbClr val="954F72"/>
      </a:folHlink>
    </a:clrScheme>
    <a:fontScheme name="自定义 11">
      <a:majorFont>
        <a:latin typeface="MiSans Heavy"/>
        <a:ea typeface="MiSans Heavy"/>
        <a:cs typeface=""/>
      </a:majorFont>
      <a:minorFont>
        <a:latin typeface="MiSans"/>
        <a:ea typeface="MiSan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solidFill>
            <a:srgbClr val="DCD6CA"/>
          </a:solidFill>
          <a:prstDash val="solid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3168</Words>
  <Application>WPS 演示</Application>
  <PresentationFormat>宽屏</PresentationFormat>
  <Paragraphs>139</Paragraphs>
  <Slides>19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19</vt:i4>
      </vt:variant>
    </vt:vector>
  </HeadingPairs>
  <TitlesOfParts>
    <vt:vector size="30" baseType="lpstr">
      <vt:lpstr>Arial</vt:lpstr>
      <vt:lpstr>宋体</vt:lpstr>
      <vt:lpstr>Wingdings</vt:lpstr>
      <vt:lpstr>Wingdings</vt:lpstr>
      <vt:lpstr>MiSans</vt:lpstr>
      <vt:lpstr>MiSans Heavy</vt:lpstr>
      <vt:lpstr>微软雅黑</vt:lpstr>
      <vt:lpstr>Arial Unicode MS</vt:lpstr>
      <vt:lpstr>Calibri</vt:lpstr>
      <vt:lpstr>WPS</vt:lpstr>
      <vt:lpstr>Office 主题</vt:lpstr>
      <vt:lpstr>五子棋AI实验报告</vt:lpstr>
      <vt:lpstr>目录</vt:lpstr>
      <vt:lpstr>实验目的和器材</vt:lpstr>
      <vt:lpstr>实验目的： 通过C语言知识，实现五子棋AI，即让电脑能够与人类进行五子棋对战，并以此掌握：</vt:lpstr>
      <vt:lpstr>实验原理和内容</vt:lpstr>
      <vt:lpstr>实验原理</vt:lpstr>
      <vt:lpstr>实验内容</vt:lpstr>
      <vt:lpstr>实验步骤</vt:lpstr>
      <vt:lpstr>算法概要与分析：</vt:lpstr>
      <vt:lpstr>算法概要与分析：</vt:lpstr>
      <vt:lpstr>算法概要与分析：</vt:lpstr>
      <vt:lpstr>算法概要与分析：</vt:lpstr>
      <vt:lpstr>算法概要与分析：</vt:lpstr>
      <vt:lpstr>算法概要与分析：</vt:lpstr>
      <vt:lpstr>算法概要与分析：</vt:lpstr>
      <vt:lpstr>实验结果</vt:lpstr>
      <vt:lpstr>实验结果</vt:lpstr>
      <vt:lpstr>实验结果</vt:lpstr>
      <vt:lpstr>感谢您的观看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晨光熹微</cp:lastModifiedBy>
  <cp:revision>156</cp:revision>
  <dcterms:created xsi:type="dcterms:W3CDTF">2019-06-19T02:08:00Z</dcterms:created>
  <dcterms:modified xsi:type="dcterms:W3CDTF">2024-01-04T08:59:07Z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ICV">
    <vt:lpwstr>7A9DEDDF18AB48CEA4567FB8A9904CF4_11</vt:lpwstr>
  </property>
</Properties>
</file>